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8" r:id="rId5"/>
    <p:sldId id="266" r:id="rId6"/>
    <p:sldId id="265" r:id="rId7"/>
    <p:sldId id="263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4" r:id="rId16"/>
    <p:sldId id="262" r:id="rId17"/>
    <p:sldId id="260" r:id="rId18"/>
    <p:sldId id="276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A8EA8-1130-4A1C-8A4F-B8423031F276}" type="doc">
      <dgm:prSet loTypeId="urn:microsoft.com/office/officeart/2005/8/layout/hierarchy2" loCatId="hierarchy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AC28318-227F-4744-B678-8A9F8C034F0A}">
      <dgm:prSet phldrT="[Texto]" custT="1"/>
      <dgm:spPr/>
      <dgm:t>
        <a:bodyPr/>
        <a:lstStyle/>
        <a:p>
          <a:r>
            <a:rPr lang="es-GT" sz="2000" b="1" dirty="0" smtClean="0">
              <a:solidFill>
                <a:schemeClr val="tx1"/>
              </a:solidFill>
            </a:rPr>
            <a:t>Etapa 1</a:t>
          </a:r>
          <a:endParaRPr lang="en-US" sz="2000" b="1" dirty="0">
            <a:solidFill>
              <a:schemeClr val="tx1"/>
            </a:solidFill>
          </a:endParaRPr>
        </a:p>
      </dgm:t>
    </dgm:pt>
    <dgm:pt modelId="{426D1668-FEA5-48C2-BAD2-76E2BA4019E2}" type="parTrans" cxnId="{7D8EF4AE-F5B2-43E5-9F48-00E55616E22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027A1AF-67A4-4994-9D71-8FAF21EA301E}" type="sibTrans" cxnId="{7D8EF4AE-F5B2-43E5-9F48-00E55616E22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DDF460D-430A-4957-B619-30E8A3DD4F0F}">
      <dgm:prSet phldrT="[Texto]"/>
      <dgm:spPr/>
      <dgm:t>
        <a:bodyPr/>
        <a:lstStyle/>
        <a:p>
          <a:r>
            <a:rPr lang="es-GT" b="1" dirty="0" smtClean="0">
              <a:solidFill>
                <a:schemeClr val="tx1"/>
              </a:solidFill>
            </a:rPr>
            <a:t>Clase de Coro</a:t>
          </a:r>
          <a:endParaRPr lang="en-US" b="1" dirty="0">
            <a:solidFill>
              <a:schemeClr val="tx1"/>
            </a:solidFill>
          </a:endParaRPr>
        </a:p>
      </dgm:t>
    </dgm:pt>
    <dgm:pt modelId="{94F9F35C-D0A9-477B-840B-131A4F705E51}" type="parTrans" cxnId="{ACA10ECD-8510-4A89-B710-77FBAA8E6AD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2AFA05E-62DF-4D6C-9157-AFB6F63330EE}" type="sibTrans" cxnId="{ACA10ECD-8510-4A89-B710-77FBAA8E6AD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12C7E78-7FB5-43A5-95B4-80AFB1499B81}">
      <dgm:prSet phldrT="[Texto]"/>
      <dgm:spPr/>
      <dgm:t>
        <a:bodyPr/>
        <a:lstStyle/>
        <a:p>
          <a:r>
            <a:rPr lang="es-GT" b="1" dirty="0" smtClean="0">
              <a:solidFill>
                <a:schemeClr val="tx1"/>
              </a:solidFill>
            </a:rPr>
            <a:t>Voces Blancas</a:t>
          </a:r>
          <a:endParaRPr lang="en-US" b="1" dirty="0">
            <a:solidFill>
              <a:schemeClr val="tx1"/>
            </a:solidFill>
          </a:endParaRPr>
        </a:p>
      </dgm:t>
    </dgm:pt>
    <dgm:pt modelId="{365AE36A-54C6-414A-8DD5-F6CB79BA1679}" type="parTrans" cxnId="{1A80873C-0AC5-4E3F-AAEE-C697F577243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A61B410-6758-4ACC-8C5B-D50C0321332B}" type="sibTrans" cxnId="{1A80873C-0AC5-4E3F-AAEE-C697F577243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DE26E26-223E-48F8-91C2-55FE1F8EDE1F}">
      <dgm:prSet phldrT="[Texto]"/>
      <dgm:spPr/>
      <dgm:t>
        <a:bodyPr/>
        <a:lstStyle/>
        <a:p>
          <a:r>
            <a:rPr lang="es-GT" b="1" dirty="0" smtClean="0">
              <a:solidFill>
                <a:schemeClr val="tx1"/>
              </a:solidFill>
            </a:rPr>
            <a:t>Voces Oscuras</a:t>
          </a:r>
          <a:endParaRPr lang="en-US" b="1" dirty="0">
            <a:solidFill>
              <a:schemeClr val="tx1"/>
            </a:solidFill>
          </a:endParaRPr>
        </a:p>
      </dgm:t>
    </dgm:pt>
    <dgm:pt modelId="{40F7261F-F51A-4B5F-BB7D-217A2CF7E39D}" type="parTrans" cxnId="{5368A419-05CD-4634-A7BB-C22B1C69726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3A6DE1-5CD6-481F-A94D-8829B318DEA8}" type="sibTrans" cxnId="{5368A419-05CD-4634-A7BB-C22B1C69726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C0FC786-0136-4F98-9460-BE69DC4F4185}">
      <dgm:prSet phldrT="[Texto]"/>
      <dgm:spPr/>
      <dgm:t>
        <a:bodyPr/>
        <a:lstStyle/>
        <a:p>
          <a:r>
            <a:rPr lang="es-GT" b="1" dirty="0" smtClean="0">
              <a:solidFill>
                <a:schemeClr val="tx1"/>
              </a:solidFill>
            </a:rPr>
            <a:t>Características</a:t>
          </a:r>
          <a:endParaRPr lang="en-US" b="1" dirty="0">
            <a:solidFill>
              <a:schemeClr val="tx1"/>
            </a:solidFill>
          </a:endParaRPr>
        </a:p>
      </dgm:t>
    </dgm:pt>
    <dgm:pt modelId="{DD30835F-1F0F-45B8-B6F5-60C65A2A8586}" type="parTrans" cxnId="{06BA4674-A6B5-435F-BD29-97D251E6F42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E5F2E92-C72E-4C3E-BB61-55112C799DE7}" type="sibTrans" cxnId="{06BA4674-A6B5-435F-BD29-97D251E6F42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C5FFD81-BDF6-494A-A672-D5A094B38746}">
      <dgm:prSet phldrT="[Texto]"/>
      <dgm:spPr/>
      <dgm:t>
        <a:bodyPr/>
        <a:lstStyle/>
        <a:p>
          <a:r>
            <a:rPr lang="es-GT" b="1" smtClean="0">
              <a:solidFill>
                <a:schemeClr val="tx1"/>
              </a:solidFill>
            </a:rPr>
            <a:t>Tamaño</a:t>
          </a:r>
          <a:endParaRPr lang="en-US" b="1" dirty="0">
            <a:solidFill>
              <a:schemeClr val="tx1"/>
            </a:solidFill>
          </a:endParaRPr>
        </a:p>
      </dgm:t>
    </dgm:pt>
    <dgm:pt modelId="{28DD6058-E810-4F6D-B4C5-230D5F841D4F}" type="parTrans" cxnId="{0FADA61D-6C9D-4128-B89A-DE074353858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A9FA937-4612-46AA-8073-17B1599356A5}" type="sibTrans" cxnId="{0FADA61D-6C9D-4128-B89A-DE074353858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A35613C-2CCD-4EE6-8992-F6DECE8C6D01}">
      <dgm:prSet/>
      <dgm:spPr/>
      <dgm:t>
        <a:bodyPr/>
        <a:lstStyle/>
        <a:p>
          <a:r>
            <a:rPr lang="es-GT" b="1" dirty="0" smtClean="0">
              <a:solidFill>
                <a:schemeClr val="tx1"/>
              </a:solidFill>
            </a:rPr>
            <a:t>Bosquejo del Arreglo</a:t>
          </a:r>
          <a:endParaRPr lang="en-US" b="1" dirty="0">
            <a:solidFill>
              <a:schemeClr val="tx1"/>
            </a:solidFill>
          </a:endParaRPr>
        </a:p>
      </dgm:t>
    </dgm:pt>
    <dgm:pt modelId="{B1462174-059D-4246-95FA-E265D3BE1878}" type="parTrans" cxnId="{58F427A3-4151-4B5C-95AB-89B8478622A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353FC79-E5DA-4997-ADC5-02790E93B8F9}" type="sibTrans" cxnId="{58F427A3-4151-4B5C-95AB-89B8478622A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0627006-904A-4C9C-8BCD-7A14B2A16305}">
      <dgm:prSet/>
      <dgm:spPr/>
      <dgm:t>
        <a:bodyPr/>
        <a:lstStyle/>
        <a:p>
          <a:r>
            <a:rPr lang="es-GT" b="1" smtClean="0">
              <a:solidFill>
                <a:schemeClr val="tx1"/>
              </a:solidFill>
            </a:rPr>
            <a:t>Mixto</a:t>
          </a:r>
          <a:endParaRPr lang="en-US" b="1" dirty="0">
            <a:solidFill>
              <a:schemeClr val="tx1"/>
            </a:solidFill>
          </a:endParaRPr>
        </a:p>
      </dgm:t>
    </dgm:pt>
    <dgm:pt modelId="{FD6D3978-609F-4514-A0AD-502C74AEFEA3}" type="parTrans" cxnId="{137AD384-4456-4D7E-9C94-5791A85960E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72A3E61-6F19-4745-9DF0-7EB3FEB5D894}" type="sibTrans" cxnId="{137AD384-4456-4D7E-9C94-5791A85960E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3E6E2E3-365C-406F-ADC4-F847A39C0D1A}">
      <dgm:prSet/>
      <dgm:spPr/>
      <dgm:t>
        <a:bodyPr/>
        <a:lstStyle/>
        <a:p>
          <a:r>
            <a:rPr lang="es-GT" b="1" smtClean="0">
              <a:solidFill>
                <a:schemeClr val="tx1"/>
              </a:solidFill>
            </a:rPr>
            <a:t>Distribución de las Voces</a:t>
          </a:r>
          <a:endParaRPr lang="en-US" b="1" dirty="0">
            <a:solidFill>
              <a:schemeClr val="tx1"/>
            </a:solidFill>
          </a:endParaRPr>
        </a:p>
      </dgm:t>
    </dgm:pt>
    <dgm:pt modelId="{6BFB1017-4CE3-4147-8AF9-1489FAB18CF1}" type="parTrans" cxnId="{D34DE984-F106-440C-9235-EDE57C6AA4C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6F9573C-4A16-4E7D-8FCF-60B78B955D5F}" type="sibTrans" cxnId="{D34DE984-F106-440C-9235-EDE57C6AA4C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AA39EF7-0FCC-4BA5-870A-ECDCFEB2DECE}">
      <dgm:prSet/>
      <dgm:spPr/>
      <dgm:t>
        <a:bodyPr/>
        <a:lstStyle/>
        <a:p>
          <a:r>
            <a:rPr lang="es-GT" b="1" smtClean="0">
              <a:solidFill>
                <a:schemeClr val="tx1"/>
              </a:solidFill>
            </a:rPr>
            <a:t>Capacidad</a:t>
          </a:r>
          <a:endParaRPr lang="en-US" b="1" dirty="0">
            <a:solidFill>
              <a:schemeClr val="tx1"/>
            </a:solidFill>
          </a:endParaRPr>
        </a:p>
      </dgm:t>
    </dgm:pt>
    <dgm:pt modelId="{D569E418-AB5A-44C8-BEC2-41246A4B9677}" type="parTrans" cxnId="{3C18D03B-2032-4AD3-A181-C686DE722C0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05750DC-C8D6-4A21-AA26-7CA51E5FF836}" type="sibTrans" cxnId="{3C18D03B-2032-4AD3-A181-C686DE722C0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B0A278E-0CFA-4C71-812D-73EF6C611F31}">
      <dgm:prSet/>
      <dgm:spPr/>
      <dgm:t>
        <a:bodyPr/>
        <a:lstStyle/>
        <a:p>
          <a:r>
            <a:rPr lang="es-GT" b="1" smtClean="0">
              <a:solidFill>
                <a:schemeClr val="tx1"/>
              </a:solidFill>
            </a:rPr>
            <a:t>Estilo</a:t>
          </a:r>
          <a:endParaRPr lang="en-US" b="1" dirty="0">
            <a:solidFill>
              <a:schemeClr val="tx1"/>
            </a:solidFill>
          </a:endParaRPr>
        </a:p>
      </dgm:t>
    </dgm:pt>
    <dgm:pt modelId="{942C5C9D-95B0-4E9A-99D1-597B9EDC585D}" type="parTrans" cxnId="{3A704501-52DA-4925-9207-99A758A19B5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33BF50F-6C05-4B29-8B71-7BF97E297CDB}" type="sibTrans" cxnId="{3A704501-52DA-4925-9207-99A758A19B5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D299D5D-AB5A-4028-9DEE-660871F081DB}">
      <dgm:prSet/>
      <dgm:spPr/>
      <dgm:t>
        <a:bodyPr/>
        <a:lstStyle/>
        <a:p>
          <a:r>
            <a:rPr lang="es-GT" b="1" smtClean="0">
              <a:solidFill>
                <a:schemeClr val="tx1"/>
              </a:solidFill>
            </a:rPr>
            <a:t>Edades</a:t>
          </a:r>
          <a:endParaRPr lang="en-US" b="1" dirty="0">
            <a:solidFill>
              <a:schemeClr val="tx1"/>
            </a:solidFill>
          </a:endParaRPr>
        </a:p>
      </dgm:t>
    </dgm:pt>
    <dgm:pt modelId="{34717C23-20DE-4A6A-9FFD-CB8F80115163}" type="parTrans" cxnId="{BBC25D54-87DF-4EE9-A5FA-4DAAB4AEC50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CADC6F3-6AE6-41F7-9861-72D94922D1C0}" type="sibTrans" cxnId="{BBC25D54-87DF-4EE9-A5FA-4DAAB4AEC50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68F3F55-B37C-47D9-9131-31DE6030E0CF}">
      <dgm:prSet/>
      <dgm:spPr/>
      <dgm:t>
        <a:bodyPr/>
        <a:lstStyle/>
        <a:p>
          <a:r>
            <a:rPr lang="es-GT" b="1" dirty="0" smtClean="0">
              <a:solidFill>
                <a:schemeClr val="tx1"/>
              </a:solidFill>
            </a:rPr>
            <a:t>Anotar todas las ideas</a:t>
          </a:r>
          <a:endParaRPr lang="en-US" b="1" dirty="0">
            <a:solidFill>
              <a:schemeClr val="tx1"/>
            </a:solidFill>
          </a:endParaRPr>
        </a:p>
      </dgm:t>
    </dgm:pt>
    <dgm:pt modelId="{9F4ACB29-A0C6-45F3-84C2-D22FC580C012}" type="parTrans" cxnId="{319833AE-4102-484F-BB46-64FF9D45AD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D78A53-8C71-4706-941A-9AE9240D0D60}" type="sibTrans" cxnId="{319833AE-4102-484F-BB46-64FF9D45ADA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BE494E-1835-49AB-8660-84A4F77C2235}">
      <dgm:prSet/>
      <dgm:spPr/>
      <dgm:t>
        <a:bodyPr/>
        <a:lstStyle/>
        <a:p>
          <a:r>
            <a:rPr lang="es-GT" b="1" dirty="0" smtClean="0">
              <a:solidFill>
                <a:schemeClr val="tx1"/>
              </a:solidFill>
            </a:rPr>
            <a:t>Diseñar el arreglo</a:t>
          </a:r>
          <a:endParaRPr lang="en-US" b="1" dirty="0">
            <a:solidFill>
              <a:schemeClr val="tx1"/>
            </a:solidFill>
          </a:endParaRPr>
        </a:p>
      </dgm:t>
    </dgm:pt>
    <dgm:pt modelId="{91C8AC10-783C-4DEF-A4DA-52A56F8BF485}" type="parTrans" cxnId="{B15D4208-7853-4CCB-8D67-98A48DBAD8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9E2D750-F823-4C00-A646-93A22A185700}" type="sibTrans" cxnId="{B15D4208-7853-4CCB-8D67-98A48DBAD8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5E374B-B672-4FC1-93E6-B6CA266780ED}">
      <dgm:prSet/>
      <dgm:spPr/>
      <dgm:t>
        <a:bodyPr/>
        <a:lstStyle/>
        <a:p>
          <a:r>
            <a:rPr lang="es-GT" b="1" dirty="0" smtClean="0">
              <a:solidFill>
                <a:schemeClr val="tx1"/>
              </a:solidFill>
            </a:rPr>
            <a:t>Tema</a:t>
          </a:r>
          <a:endParaRPr lang="en-US" b="1" dirty="0">
            <a:solidFill>
              <a:schemeClr val="tx1"/>
            </a:solidFill>
          </a:endParaRPr>
        </a:p>
      </dgm:t>
    </dgm:pt>
    <dgm:pt modelId="{050AA022-8211-41E5-B2D4-C4148F59054E}" type="parTrans" cxnId="{1B6E62A2-306E-4778-A5BA-49110D03E9D4}">
      <dgm:prSet/>
      <dgm:spPr/>
      <dgm:t>
        <a:bodyPr/>
        <a:lstStyle/>
        <a:p>
          <a:endParaRPr lang="en-US"/>
        </a:p>
      </dgm:t>
    </dgm:pt>
    <dgm:pt modelId="{5057E38A-3F83-4198-8130-F92D57A4657E}" type="sibTrans" cxnId="{1B6E62A2-306E-4778-A5BA-49110D03E9D4}">
      <dgm:prSet/>
      <dgm:spPr/>
      <dgm:t>
        <a:bodyPr/>
        <a:lstStyle/>
        <a:p>
          <a:endParaRPr lang="en-US"/>
        </a:p>
      </dgm:t>
    </dgm:pt>
    <dgm:pt modelId="{9835F056-1FD8-442E-BBD7-A4C6AD6C3836}" type="pres">
      <dgm:prSet presAssocID="{F2DA8EA8-1130-4A1C-8A4F-B8423031F2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25C9D6-3833-41AC-9213-5DCB3E866303}" type="pres">
      <dgm:prSet presAssocID="{0AC28318-227F-4744-B678-8A9F8C034F0A}" presName="root1" presStyleCnt="0"/>
      <dgm:spPr/>
    </dgm:pt>
    <dgm:pt modelId="{BDF6435E-F65D-4C4C-A279-34D611F9EBF6}" type="pres">
      <dgm:prSet presAssocID="{0AC28318-227F-4744-B678-8A9F8C034F0A}" presName="LevelOneTextNode" presStyleLbl="node0" presStyleIdx="0" presStyleCnt="1" custScaleX="1696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5D7EB9-0ECE-4F20-A45D-4506D9C946FF}" type="pres">
      <dgm:prSet presAssocID="{0AC28318-227F-4744-B678-8A9F8C034F0A}" presName="level2hierChild" presStyleCnt="0"/>
      <dgm:spPr/>
    </dgm:pt>
    <dgm:pt modelId="{4670C40F-2D4C-403F-81E0-E7C8A9C591AE}" type="pres">
      <dgm:prSet presAssocID="{94F9F35C-D0A9-477B-840B-131A4F705E51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C120993B-4A91-4115-826E-5878D6D89B7D}" type="pres">
      <dgm:prSet presAssocID="{94F9F35C-D0A9-477B-840B-131A4F705E5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7C9B33D-722C-423E-804B-5A5001727F0E}" type="pres">
      <dgm:prSet presAssocID="{6DDF460D-430A-4957-B619-30E8A3DD4F0F}" presName="root2" presStyleCnt="0"/>
      <dgm:spPr/>
    </dgm:pt>
    <dgm:pt modelId="{6920AB30-FA51-4B1E-9209-4B14E3247D7F}" type="pres">
      <dgm:prSet presAssocID="{6DDF460D-430A-4957-B619-30E8A3DD4F0F}" presName="LevelTwoTextNode" presStyleLbl="node2" presStyleIdx="0" presStyleCnt="3" custScaleX="2226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A07232-CE7F-4724-9636-E1721F27EB9B}" type="pres">
      <dgm:prSet presAssocID="{6DDF460D-430A-4957-B619-30E8A3DD4F0F}" presName="level3hierChild" presStyleCnt="0"/>
      <dgm:spPr/>
    </dgm:pt>
    <dgm:pt modelId="{7226F62A-4FF7-4839-90ED-37B82C97DE15}" type="pres">
      <dgm:prSet presAssocID="{365AE36A-54C6-414A-8DD5-F6CB79BA1679}" presName="conn2-1" presStyleLbl="parChTrans1D3" presStyleIdx="0" presStyleCnt="11"/>
      <dgm:spPr/>
      <dgm:t>
        <a:bodyPr/>
        <a:lstStyle/>
        <a:p>
          <a:endParaRPr lang="en-US"/>
        </a:p>
      </dgm:t>
    </dgm:pt>
    <dgm:pt modelId="{4B511E47-BEC9-4E65-B533-8DE873251F24}" type="pres">
      <dgm:prSet presAssocID="{365AE36A-54C6-414A-8DD5-F6CB79BA1679}" presName="connTx" presStyleLbl="parChTrans1D3" presStyleIdx="0" presStyleCnt="11"/>
      <dgm:spPr/>
      <dgm:t>
        <a:bodyPr/>
        <a:lstStyle/>
        <a:p>
          <a:endParaRPr lang="en-US"/>
        </a:p>
      </dgm:t>
    </dgm:pt>
    <dgm:pt modelId="{B0C39937-348E-4A52-979B-F37628C9FD9A}" type="pres">
      <dgm:prSet presAssocID="{812C7E78-7FB5-43A5-95B4-80AFB1499B81}" presName="root2" presStyleCnt="0"/>
      <dgm:spPr/>
    </dgm:pt>
    <dgm:pt modelId="{A75514C2-7F97-4031-8AA0-9CD68AA1F485}" type="pres">
      <dgm:prSet presAssocID="{812C7E78-7FB5-43A5-95B4-80AFB1499B81}" presName="LevelTwoTextNode" presStyleLbl="node3" presStyleIdx="0" presStyleCnt="11" custScaleX="244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CCDA94-8DDE-4481-BE0A-173F1BD37A6D}" type="pres">
      <dgm:prSet presAssocID="{812C7E78-7FB5-43A5-95B4-80AFB1499B81}" presName="level3hierChild" presStyleCnt="0"/>
      <dgm:spPr/>
    </dgm:pt>
    <dgm:pt modelId="{44BDF927-B8EA-4150-BA9C-B98EBE3BD26D}" type="pres">
      <dgm:prSet presAssocID="{40F7261F-F51A-4B5F-BB7D-217A2CF7E39D}" presName="conn2-1" presStyleLbl="parChTrans1D3" presStyleIdx="1" presStyleCnt="11"/>
      <dgm:spPr/>
      <dgm:t>
        <a:bodyPr/>
        <a:lstStyle/>
        <a:p>
          <a:endParaRPr lang="en-US"/>
        </a:p>
      </dgm:t>
    </dgm:pt>
    <dgm:pt modelId="{28E7D0B9-CE26-48D1-A7CA-E336A07F55E8}" type="pres">
      <dgm:prSet presAssocID="{40F7261F-F51A-4B5F-BB7D-217A2CF7E39D}" presName="connTx" presStyleLbl="parChTrans1D3" presStyleIdx="1" presStyleCnt="11"/>
      <dgm:spPr/>
      <dgm:t>
        <a:bodyPr/>
        <a:lstStyle/>
        <a:p>
          <a:endParaRPr lang="en-US"/>
        </a:p>
      </dgm:t>
    </dgm:pt>
    <dgm:pt modelId="{33C149CE-03CF-4F66-806E-A4634D6870E6}" type="pres">
      <dgm:prSet presAssocID="{1DE26E26-223E-48F8-91C2-55FE1F8EDE1F}" presName="root2" presStyleCnt="0"/>
      <dgm:spPr/>
    </dgm:pt>
    <dgm:pt modelId="{A79DECA9-0F2B-4D5D-A313-C2E989A78F14}" type="pres">
      <dgm:prSet presAssocID="{1DE26E26-223E-48F8-91C2-55FE1F8EDE1F}" presName="LevelTwoTextNode" presStyleLbl="node3" presStyleIdx="1" presStyleCnt="11" custScaleX="244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7AECE9-2430-49E1-B7FA-410E550F6F8E}" type="pres">
      <dgm:prSet presAssocID="{1DE26E26-223E-48F8-91C2-55FE1F8EDE1F}" presName="level3hierChild" presStyleCnt="0"/>
      <dgm:spPr/>
    </dgm:pt>
    <dgm:pt modelId="{FA5E9814-16BC-4F6A-82BA-2F497C86E264}" type="pres">
      <dgm:prSet presAssocID="{FD6D3978-609F-4514-A0AD-502C74AEFEA3}" presName="conn2-1" presStyleLbl="parChTrans1D3" presStyleIdx="2" presStyleCnt="11"/>
      <dgm:spPr/>
      <dgm:t>
        <a:bodyPr/>
        <a:lstStyle/>
        <a:p>
          <a:endParaRPr lang="en-US"/>
        </a:p>
      </dgm:t>
    </dgm:pt>
    <dgm:pt modelId="{2FBDBBDE-7ABD-4DD2-8A72-7E342C85A361}" type="pres">
      <dgm:prSet presAssocID="{FD6D3978-609F-4514-A0AD-502C74AEFEA3}" presName="connTx" presStyleLbl="parChTrans1D3" presStyleIdx="2" presStyleCnt="11"/>
      <dgm:spPr/>
      <dgm:t>
        <a:bodyPr/>
        <a:lstStyle/>
        <a:p>
          <a:endParaRPr lang="en-US"/>
        </a:p>
      </dgm:t>
    </dgm:pt>
    <dgm:pt modelId="{DBF5F218-B8F5-4731-9FB4-82CDF5BDF6CC}" type="pres">
      <dgm:prSet presAssocID="{E0627006-904A-4C9C-8BCD-7A14B2A16305}" presName="root2" presStyleCnt="0"/>
      <dgm:spPr/>
    </dgm:pt>
    <dgm:pt modelId="{0F4E402A-0417-45DD-A2B3-FB6B6625168A}" type="pres">
      <dgm:prSet presAssocID="{E0627006-904A-4C9C-8BCD-7A14B2A16305}" presName="LevelTwoTextNode" presStyleLbl="node3" presStyleIdx="2" presStyleCnt="11" custScaleX="244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7336F8-C119-49C0-9A42-2D3FBE75197D}" type="pres">
      <dgm:prSet presAssocID="{E0627006-904A-4C9C-8BCD-7A14B2A16305}" presName="level3hierChild" presStyleCnt="0"/>
      <dgm:spPr/>
    </dgm:pt>
    <dgm:pt modelId="{2C6A5741-0D49-4AB9-9E7F-6E433842BD36}" type="pres">
      <dgm:prSet presAssocID="{DD30835F-1F0F-45B8-B6F5-60C65A2A8586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F4C6EF8-1B20-4A09-BC8F-A36473043C6F}" type="pres">
      <dgm:prSet presAssocID="{DD30835F-1F0F-45B8-B6F5-60C65A2A858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1F675DA-1CBC-42C1-AEFB-FD7EE0C1792E}" type="pres">
      <dgm:prSet presAssocID="{3C0FC786-0136-4F98-9460-BE69DC4F4185}" presName="root2" presStyleCnt="0"/>
      <dgm:spPr/>
    </dgm:pt>
    <dgm:pt modelId="{5A338AC1-E70E-4E43-B974-D6C16E56E7E3}" type="pres">
      <dgm:prSet presAssocID="{3C0FC786-0136-4F98-9460-BE69DC4F4185}" presName="LevelTwoTextNode" presStyleLbl="node2" presStyleIdx="1" presStyleCnt="3" custScaleX="2226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02762F-CDE6-41C6-89A4-7C977249829C}" type="pres">
      <dgm:prSet presAssocID="{3C0FC786-0136-4F98-9460-BE69DC4F4185}" presName="level3hierChild" presStyleCnt="0"/>
      <dgm:spPr/>
    </dgm:pt>
    <dgm:pt modelId="{50887FA8-7ED5-4AFF-B3FF-B3FA1199F84F}" type="pres">
      <dgm:prSet presAssocID="{28DD6058-E810-4F6D-B4C5-230D5F841D4F}" presName="conn2-1" presStyleLbl="parChTrans1D3" presStyleIdx="3" presStyleCnt="11"/>
      <dgm:spPr/>
      <dgm:t>
        <a:bodyPr/>
        <a:lstStyle/>
        <a:p>
          <a:endParaRPr lang="en-US"/>
        </a:p>
      </dgm:t>
    </dgm:pt>
    <dgm:pt modelId="{51AD6874-3A5B-4C5D-8DFC-3AB3D7B4D650}" type="pres">
      <dgm:prSet presAssocID="{28DD6058-E810-4F6D-B4C5-230D5F841D4F}" presName="connTx" presStyleLbl="parChTrans1D3" presStyleIdx="3" presStyleCnt="11"/>
      <dgm:spPr/>
      <dgm:t>
        <a:bodyPr/>
        <a:lstStyle/>
        <a:p>
          <a:endParaRPr lang="en-US"/>
        </a:p>
      </dgm:t>
    </dgm:pt>
    <dgm:pt modelId="{F4339AC3-E139-44CA-A9B2-89671E432574}" type="pres">
      <dgm:prSet presAssocID="{DC5FFD81-BDF6-494A-A672-D5A094B38746}" presName="root2" presStyleCnt="0"/>
      <dgm:spPr/>
    </dgm:pt>
    <dgm:pt modelId="{D15FA26F-B966-4133-8015-FD2F31166250}" type="pres">
      <dgm:prSet presAssocID="{DC5FFD81-BDF6-494A-A672-D5A094B38746}" presName="LevelTwoTextNode" presStyleLbl="node3" presStyleIdx="3" presStyleCnt="11" custScaleX="244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405681-406B-4454-9A15-4BFD80323DE2}" type="pres">
      <dgm:prSet presAssocID="{DC5FFD81-BDF6-494A-A672-D5A094B38746}" presName="level3hierChild" presStyleCnt="0"/>
      <dgm:spPr/>
    </dgm:pt>
    <dgm:pt modelId="{39F4E7A2-B8E2-4E38-94D1-7B10BAA0015A}" type="pres">
      <dgm:prSet presAssocID="{6BFB1017-4CE3-4147-8AF9-1489FAB18CF1}" presName="conn2-1" presStyleLbl="parChTrans1D3" presStyleIdx="4" presStyleCnt="11"/>
      <dgm:spPr/>
      <dgm:t>
        <a:bodyPr/>
        <a:lstStyle/>
        <a:p>
          <a:endParaRPr lang="en-US"/>
        </a:p>
      </dgm:t>
    </dgm:pt>
    <dgm:pt modelId="{C4182480-69ED-4938-9E24-8100D9B20F12}" type="pres">
      <dgm:prSet presAssocID="{6BFB1017-4CE3-4147-8AF9-1489FAB18CF1}" presName="connTx" presStyleLbl="parChTrans1D3" presStyleIdx="4" presStyleCnt="11"/>
      <dgm:spPr/>
      <dgm:t>
        <a:bodyPr/>
        <a:lstStyle/>
        <a:p>
          <a:endParaRPr lang="en-US"/>
        </a:p>
      </dgm:t>
    </dgm:pt>
    <dgm:pt modelId="{B5E56B03-46DE-4491-93B2-735B5DD3653A}" type="pres">
      <dgm:prSet presAssocID="{23E6E2E3-365C-406F-ADC4-F847A39C0D1A}" presName="root2" presStyleCnt="0"/>
      <dgm:spPr/>
    </dgm:pt>
    <dgm:pt modelId="{395A2A55-D230-47F9-9408-41E1DC4C84AD}" type="pres">
      <dgm:prSet presAssocID="{23E6E2E3-365C-406F-ADC4-F847A39C0D1A}" presName="LevelTwoTextNode" presStyleLbl="node3" presStyleIdx="4" presStyleCnt="11" custScaleX="244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31902B-056B-47EB-9C78-AA27293C4517}" type="pres">
      <dgm:prSet presAssocID="{23E6E2E3-365C-406F-ADC4-F847A39C0D1A}" presName="level3hierChild" presStyleCnt="0"/>
      <dgm:spPr/>
    </dgm:pt>
    <dgm:pt modelId="{767DBCC4-86F3-4327-B3AE-C17BC4B89CC2}" type="pres">
      <dgm:prSet presAssocID="{D569E418-AB5A-44C8-BEC2-41246A4B9677}" presName="conn2-1" presStyleLbl="parChTrans1D3" presStyleIdx="5" presStyleCnt="11"/>
      <dgm:spPr/>
      <dgm:t>
        <a:bodyPr/>
        <a:lstStyle/>
        <a:p>
          <a:endParaRPr lang="en-US"/>
        </a:p>
      </dgm:t>
    </dgm:pt>
    <dgm:pt modelId="{F8906050-D70B-456C-ABA5-BE556CA5DC8A}" type="pres">
      <dgm:prSet presAssocID="{D569E418-AB5A-44C8-BEC2-41246A4B9677}" presName="connTx" presStyleLbl="parChTrans1D3" presStyleIdx="5" presStyleCnt="11"/>
      <dgm:spPr/>
      <dgm:t>
        <a:bodyPr/>
        <a:lstStyle/>
        <a:p>
          <a:endParaRPr lang="en-US"/>
        </a:p>
      </dgm:t>
    </dgm:pt>
    <dgm:pt modelId="{68B7B899-D3A9-45E1-9296-E81568C4D218}" type="pres">
      <dgm:prSet presAssocID="{6AA39EF7-0FCC-4BA5-870A-ECDCFEB2DECE}" presName="root2" presStyleCnt="0"/>
      <dgm:spPr/>
    </dgm:pt>
    <dgm:pt modelId="{57866C50-33AF-43AD-B1AB-CF6528C3D714}" type="pres">
      <dgm:prSet presAssocID="{6AA39EF7-0FCC-4BA5-870A-ECDCFEB2DECE}" presName="LevelTwoTextNode" presStyleLbl="node3" presStyleIdx="5" presStyleCnt="11" custScaleX="244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13D06C-1EA0-4EA8-B43B-6DCDA308EC5D}" type="pres">
      <dgm:prSet presAssocID="{6AA39EF7-0FCC-4BA5-870A-ECDCFEB2DECE}" presName="level3hierChild" presStyleCnt="0"/>
      <dgm:spPr/>
    </dgm:pt>
    <dgm:pt modelId="{B6797A45-2EB9-4286-9B68-60D4E4048530}" type="pres">
      <dgm:prSet presAssocID="{942C5C9D-95B0-4E9A-99D1-597B9EDC585D}" presName="conn2-1" presStyleLbl="parChTrans1D3" presStyleIdx="6" presStyleCnt="11"/>
      <dgm:spPr/>
      <dgm:t>
        <a:bodyPr/>
        <a:lstStyle/>
        <a:p>
          <a:endParaRPr lang="en-US"/>
        </a:p>
      </dgm:t>
    </dgm:pt>
    <dgm:pt modelId="{CB3218A0-2D81-4421-B9FB-B0CABB2351F6}" type="pres">
      <dgm:prSet presAssocID="{942C5C9D-95B0-4E9A-99D1-597B9EDC585D}" presName="connTx" presStyleLbl="parChTrans1D3" presStyleIdx="6" presStyleCnt="11"/>
      <dgm:spPr/>
      <dgm:t>
        <a:bodyPr/>
        <a:lstStyle/>
        <a:p>
          <a:endParaRPr lang="en-US"/>
        </a:p>
      </dgm:t>
    </dgm:pt>
    <dgm:pt modelId="{B0AB9F15-07BD-4BF2-A24F-C72AE3381E28}" type="pres">
      <dgm:prSet presAssocID="{2B0A278E-0CFA-4C71-812D-73EF6C611F31}" presName="root2" presStyleCnt="0"/>
      <dgm:spPr/>
    </dgm:pt>
    <dgm:pt modelId="{F8109ACD-08E1-4B59-970E-E3C3FF3C0020}" type="pres">
      <dgm:prSet presAssocID="{2B0A278E-0CFA-4C71-812D-73EF6C611F31}" presName="LevelTwoTextNode" presStyleLbl="node3" presStyleIdx="6" presStyleCnt="11" custScaleX="244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3766A4-262F-4073-A4FF-6C4401B22922}" type="pres">
      <dgm:prSet presAssocID="{2B0A278E-0CFA-4C71-812D-73EF6C611F31}" presName="level3hierChild" presStyleCnt="0"/>
      <dgm:spPr/>
    </dgm:pt>
    <dgm:pt modelId="{CDD4FFA1-A710-4CEC-914C-02D085B3A2C8}" type="pres">
      <dgm:prSet presAssocID="{34717C23-20DE-4A6A-9FFD-CB8F80115163}" presName="conn2-1" presStyleLbl="parChTrans1D3" presStyleIdx="7" presStyleCnt="11"/>
      <dgm:spPr/>
      <dgm:t>
        <a:bodyPr/>
        <a:lstStyle/>
        <a:p>
          <a:endParaRPr lang="en-US"/>
        </a:p>
      </dgm:t>
    </dgm:pt>
    <dgm:pt modelId="{7E72A165-9FA6-478E-ACAC-074CDCC79675}" type="pres">
      <dgm:prSet presAssocID="{34717C23-20DE-4A6A-9FFD-CB8F80115163}" presName="connTx" presStyleLbl="parChTrans1D3" presStyleIdx="7" presStyleCnt="11"/>
      <dgm:spPr/>
      <dgm:t>
        <a:bodyPr/>
        <a:lstStyle/>
        <a:p>
          <a:endParaRPr lang="en-US"/>
        </a:p>
      </dgm:t>
    </dgm:pt>
    <dgm:pt modelId="{CC5E0D0E-A5F4-4D24-9719-8EB8D5CE9F8C}" type="pres">
      <dgm:prSet presAssocID="{9D299D5D-AB5A-4028-9DEE-660871F081DB}" presName="root2" presStyleCnt="0"/>
      <dgm:spPr/>
    </dgm:pt>
    <dgm:pt modelId="{E8597D4C-114D-4037-BFDC-5D69E3866488}" type="pres">
      <dgm:prSet presAssocID="{9D299D5D-AB5A-4028-9DEE-660871F081DB}" presName="LevelTwoTextNode" presStyleLbl="node3" presStyleIdx="7" presStyleCnt="11" custScaleX="244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09A902-5E86-4530-9290-BFF54EDD00C0}" type="pres">
      <dgm:prSet presAssocID="{9D299D5D-AB5A-4028-9DEE-660871F081DB}" presName="level3hierChild" presStyleCnt="0"/>
      <dgm:spPr/>
    </dgm:pt>
    <dgm:pt modelId="{0DFF12B5-9450-4F46-B1F3-E3E998EFF98D}" type="pres">
      <dgm:prSet presAssocID="{B1462174-059D-4246-95FA-E265D3BE1878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E9B2F8E-129F-411E-A587-81A729942D4B}" type="pres">
      <dgm:prSet presAssocID="{B1462174-059D-4246-95FA-E265D3BE187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1AA8552-4E5E-423D-AB61-41BD1994A194}" type="pres">
      <dgm:prSet presAssocID="{FA35613C-2CCD-4EE6-8992-F6DECE8C6D01}" presName="root2" presStyleCnt="0"/>
      <dgm:spPr/>
    </dgm:pt>
    <dgm:pt modelId="{B4E94923-67F0-46FC-9BC3-933BBDB737F5}" type="pres">
      <dgm:prSet presAssocID="{FA35613C-2CCD-4EE6-8992-F6DECE8C6D01}" presName="LevelTwoTextNode" presStyleLbl="node2" presStyleIdx="2" presStyleCnt="3" custScaleX="2226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CAB0CB-96F4-4598-838C-D93747039F43}" type="pres">
      <dgm:prSet presAssocID="{FA35613C-2CCD-4EE6-8992-F6DECE8C6D01}" presName="level3hierChild" presStyleCnt="0"/>
      <dgm:spPr/>
    </dgm:pt>
    <dgm:pt modelId="{9218E342-12AD-4337-9B8C-9AF6CF4469C4}" type="pres">
      <dgm:prSet presAssocID="{050AA022-8211-41E5-B2D4-C4148F59054E}" presName="conn2-1" presStyleLbl="parChTrans1D3" presStyleIdx="8" presStyleCnt="11"/>
      <dgm:spPr/>
      <dgm:t>
        <a:bodyPr/>
        <a:lstStyle/>
        <a:p>
          <a:endParaRPr lang="en-US"/>
        </a:p>
      </dgm:t>
    </dgm:pt>
    <dgm:pt modelId="{15DAE41C-8D69-479B-BCCE-1B7F246B4D9B}" type="pres">
      <dgm:prSet presAssocID="{050AA022-8211-41E5-B2D4-C4148F59054E}" presName="connTx" presStyleLbl="parChTrans1D3" presStyleIdx="8" presStyleCnt="11"/>
      <dgm:spPr/>
      <dgm:t>
        <a:bodyPr/>
        <a:lstStyle/>
        <a:p>
          <a:endParaRPr lang="en-US"/>
        </a:p>
      </dgm:t>
    </dgm:pt>
    <dgm:pt modelId="{F3446D7B-ACE4-43A8-B580-74B319C92C41}" type="pres">
      <dgm:prSet presAssocID="{135E374B-B672-4FC1-93E6-B6CA266780ED}" presName="root2" presStyleCnt="0"/>
      <dgm:spPr/>
    </dgm:pt>
    <dgm:pt modelId="{10D8AFCE-D067-4893-8F00-784E82E81E6B}" type="pres">
      <dgm:prSet presAssocID="{135E374B-B672-4FC1-93E6-B6CA266780ED}" presName="LevelTwoTextNode" presStyleLbl="node3" presStyleIdx="8" presStyleCnt="11" custScaleX="2403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5410D2-EE3D-45DC-9A6C-07CA664AFD34}" type="pres">
      <dgm:prSet presAssocID="{135E374B-B672-4FC1-93E6-B6CA266780ED}" presName="level3hierChild" presStyleCnt="0"/>
      <dgm:spPr/>
    </dgm:pt>
    <dgm:pt modelId="{D8EAEBB4-45AF-4CFB-841A-3A36ACD83FA2}" type="pres">
      <dgm:prSet presAssocID="{9F4ACB29-A0C6-45F3-84C2-D22FC580C012}" presName="conn2-1" presStyleLbl="parChTrans1D3" presStyleIdx="9" presStyleCnt="11"/>
      <dgm:spPr/>
      <dgm:t>
        <a:bodyPr/>
        <a:lstStyle/>
        <a:p>
          <a:endParaRPr lang="en-US"/>
        </a:p>
      </dgm:t>
    </dgm:pt>
    <dgm:pt modelId="{3F9ACE50-C57A-47EE-BE79-B9BF38E43314}" type="pres">
      <dgm:prSet presAssocID="{9F4ACB29-A0C6-45F3-84C2-D22FC580C012}" presName="connTx" presStyleLbl="parChTrans1D3" presStyleIdx="9" presStyleCnt="11"/>
      <dgm:spPr/>
      <dgm:t>
        <a:bodyPr/>
        <a:lstStyle/>
        <a:p>
          <a:endParaRPr lang="en-US"/>
        </a:p>
      </dgm:t>
    </dgm:pt>
    <dgm:pt modelId="{4E278D68-8A20-4F39-A340-0C758F556449}" type="pres">
      <dgm:prSet presAssocID="{D68F3F55-B37C-47D9-9131-31DE6030E0CF}" presName="root2" presStyleCnt="0"/>
      <dgm:spPr/>
    </dgm:pt>
    <dgm:pt modelId="{939B7995-B0DE-42D1-9CD2-41FB78340725}" type="pres">
      <dgm:prSet presAssocID="{D68F3F55-B37C-47D9-9131-31DE6030E0CF}" presName="LevelTwoTextNode" presStyleLbl="node3" presStyleIdx="9" presStyleCnt="11" custScaleX="244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FC17AB-27E8-4DA8-B3BB-2BD79DC017CF}" type="pres">
      <dgm:prSet presAssocID="{D68F3F55-B37C-47D9-9131-31DE6030E0CF}" presName="level3hierChild" presStyleCnt="0"/>
      <dgm:spPr/>
    </dgm:pt>
    <dgm:pt modelId="{5E780FCC-0BAD-4E3D-9DA1-3740D7BB79D3}" type="pres">
      <dgm:prSet presAssocID="{91C8AC10-783C-4DEF-A4DA-52A56F8BF485}" presName="conn2-1" presStyleLbl="parChTrans1D3" presStyleIdx="10" presStyleCnt="11"/>
      <dgm:spPr/>
      <dgm:t>
        <a:bodyPr/>
        <a:lstStyle/>
        <a:p>
          <a:endParaRPr lang="en-US"/>
        </a:p>
      </dgm:t>
    </dgm:pt>
    <dgm:pt modelId="{FB486A2F-00A4-4C6B-9626-F349A56A859C}" type="pres">
      <dgm:prSet presAssocID="{91C8AC10-783C-4DEF-A4DA-52A56F8BF485}" presName="connTx" presStyleLbl="parChTrans1D3" presStyleIdx="10" presStyleCnt="11"/>
      <dgm:spPr/>
      <dgm:t>
        <a:bodyPr/>
        <a:lstStyle/>
        <a:p>
          <a:endParaRPr lang="en-US"/>
        </a:p>
      </dgm:t>
    </dgm:pt>
    <dgm:pt modelId="{FCAC429E-77CA-416B-A9AB-ACAD327445E8}" type="pres">
      <dgm:prSet presAssocID="{43BE494E-1835-49AB-8660-84A4F77C2235}" presName="root2" presStyleCnt="0"/>
      <dgm:spPr/>
    </dgm:pt>
    <dgm:pt modelId="{36EE66B2-249E-4E8D-A543-78EA358C79CA}" type="pres">
      <dgm:prSet presAssocID="{43BE494E-1835-49AB-8660-84A4F77C2235}" presName="LevelTwoTextNode" presStyleLbl="node3" presStyleIdx="10" presStyleCnt="11" custScaleX="244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B95698-BBF0-4B4D-B982-15626FF87FA7}" type="pres">
      <dgm:prSet presAssocID="{43BE494E-1835-49AB-8660-84A4F77C2235}" presName="level3hierChild" presStyleCnt="0"/>
      <dgm:spPr/>
    </dgm:pt>
  </dgm:ptLst>
  <dgm:cxnLst>
    <dgm:cxn modelId="{3FF04DFD-4225-4975-B2EB-86E645FAB95E}" type="presOf" srcId="{B1462174-059D-4246-95FA-E265D3BE1878}" destId="{0DFF12B5-9450-4F46-B1F3-E3E998EFF98D}" srcOrd="0" destOrd="0" presId="urn:microsoft.com/office/officeart/2005/8/layout/hierarchy2"/>
    <dgm:cxn modelId="{5368A419-05CD-4634-A7BB-C22B1C697264}" srcId="{6DDF460D-430A-4957-B619-30E8A3DD4F0F}" destId="{1DE26E26-223E-48F8-91C2-55FE1F8EDE1F}" srcOrd="1" destOrd="0" parTransId="{40F7261F-F51A-4B5F-BB7D-217A2CF7E39D}" sibTransId="{B83A6DE1-5CD6-481F-A94D-8829B318DEA8}"/>
    <dgm:cxn modelId="{850EBB82-BC63-4225-BFA2-FDC3676477FB}" type="presOf" srcId="{DD30835F-1F0F-45B8-B6F5-60C65A2A8586}" destId="{5F4C6EF8-1B20-4A09-BC8F-A36473043C6F}" srcOrd="1" destOrd="0" presId="urn:microsoft.com/office/officeart/2005/8/layout/hierarchy2"/>
    <dgm:cxn modelId="{B659332D-2DEF-4228-8ABE-5C09BA487079}" type="presOf" srcId="{2B0A278E-0CFA-4C71-812D-73EF6C611F31}" destId="{F8109ACD-08E1-4B59-970E-E3C3FF3C0020}" srcOrd="0" destOrd="0" presId="urn:microsoft.com/office/officeart/2005/8/layout/hierarchy2"/>
    <dgm:cxn modelId="{B12FC2D1-1A7C-4C5C-B7BF-4E73611A8E0B}" type="presOf" srcId="{FD6D3978-609F-4514-A0AD-502C74AEFEA3}" destId="{2FBDBBDE-7ABD-4DD2-8A72-7E342C85A361}" srcOrd="1" destOrd="0" presId="urn:microsoft.com/office/officeart/2005/8/layout/hierarchy2"/>
    <dgm:cxn modelId="{9C454780-401E-44D5-9258-0A0A27EFE3AC}" type="presOf" srcId="{942C5C9D-95B0-4E9A-99D1-597B9EDC585D}" destId="{B6797A45-2EB9-4286-9B68-60D4E4048530}" srcOrd="0" destOrd="0" presId="urn:microsoft.com/office/officeart/2005/8/layout/hierarchy2"/>
    <dgm:cxn modelId="{F86315C3-2265-4B10-9BDD-404B47D9A66C}" type="presOf" srcId="{F2DA8EA8-1130-4A1C-8A4F-B8423031F276}" destId="{9835F056-1FD8-442E-BBD7-A4C6AD6C3836}" srcOrd="0" destOrd="0" presId="urn:microsoft.com/office/officeart/2005/8/layout/hierarchy2"/>
    <dgm:cxn modelId="{B48584BA-E7BF-4634-B726-23B25A5F3A1F}" type="presOf" srcId="{DD30835F-1F0F-45B8-B6F5-60C65A2A8586}" destId="{2C6A5741-0D49-4AB9-9E7F-6E433842BD36}" srcOrd="0" destOrd="0" presId="urn:microsoft.com/office/officeart/2005/8/layout/hierarchy2"/>
    <dgm:cxn modelId="{1A80873C-0AC5-4E3F-AAEE-C697F5772439}" srcId="{6DDF460D-430A-4957-B619-30E8A3DD4F0F}" destId="{812C7E78-7FB5-43A5-95B4-80AFB1499B81}" srcOrd="0" destOrd="0" parTransId="{365AE36A-54C6-414A-8DD5-F6CB79BA1679}" sibTransId="{0A61B410-6758-4ACC-8C5B-D50C0321332B}"/>
    <dgm:cxn modelId="{3A704501-52DA-4925-9207-99A758A19B53}" srcId="{3C0FC786-0136-4F98-9460-BE69DC4F4185}" destId="{2B0A278E-0CFA-4C71-812D-73EF6C611F31}" srcOrd="3" destOrd="0" parTransId="{942C5C9D-95B0-4E9A-99D1-597B9EDC585D}" sibTransId="{833BF50F-6C05-4B29-8B71-7BF97E297CDB}"/>
    <dgm:cxn modelId="{15524E64-82AA-40BC-93B6-FAC7BCAD2D4D}" type="presOf" srcId="{050AA022-8211-41E5-B2D4-C4148F59054E}" destId="{9218E342-12AD-4337-9B8C-9AF6CF4469C4}" srcOrd="0" destOrd="0" presId="urn:microsoft.com/office/officeart/2005/8/layout/hierarchy2"/>
    <dgm:cxn modelId="{49BF603D-F16B-45DB-99FA-F6D90D71142F}" type="presOf" srcId="{94F9F35C-D0A9-477B-840B-131A4F705E51}" destId="{C120993B-4A91-4115-826E-5878D6D89B7D}" srcOrd="1" destOrd="0" presId="urn:microsoft.com/office/officeart/2005/8/layout/hierarchy2"/>
    <dgm:cxn modelId="{1B6E62A2-306E-4778-A5BA-49110D03E9D4}" srcId="{FA35613C-2CCD-4EE6-8992-F6DECE8C6D01}" destId="{135E374B-B672-4FC1-93E6-B6CA266780ED}" srcOrd="0" destOrd="0" parTransId="{050AA022-8211-41E5-B2D4-C4148F59054E}" sibTransId="{5057E38A-3F83-4198-8130-F92D57A4657E}"/>
    <dgm:cxn modelId="{2128F836-88E6-4100-A8BC-C536C33309F7}" type="presOf" srcId="{1DE26E26-223E-48F8-91C2-55FE1F8EDE1F}" destId="{A79DECA9-0F2B-4D5D-A313-C2E989A78F14}" srcOrd="0" destOrd="0" presId="urn:microsoft.com/office/officeart/2005/8/layout/hierarchy2"/>
    <dgm:cxn modelId="{44114674-05AF-4B13-9384-B4613D928713}" type="presOf" srcId="{6BFB1017-4CE3-4147-8AF9-1489FAB18CF1}" destId="{39F4E7A2-B8E2-4E38-94D1-7B10BAA0015A}" srcOrd="0" destOrd="0" presId="urn:microsoft.com/office/officeart/2005/8/layout/hierarchy2"/>
    <dgm:cxn modelId="{06BA4674-A6B5-435F-BD29-97D251E6F428}" srcId="{0AC28318-227F-4744-B678-8A9F8C034F0A}" destId="{3C0FC786-0136-4F98-9460-BE69DC4F4185}" srcOrd="1" destOrd="0" parTransId="{DD30835F-1F0F-45B8-B6F5-60C65A2A8586}" sibTransId="{4E5F2E92-C72E-4C3E-BB61-55112C799DE7}"/>
    <dgm:cxn modelId="{CAB9F095-C030-479B-8EE9-847B9384F852}" type="presOf" srcId="{050AA022-8211-41E5-B2D4-C4148F59054E}" destId="{15DAE41C-8D69-479B-BCCE-1B7F246B4D9B}" srcOrd="1" destOrd="0" presId="urn:microsoft.com/office/officeart/2005/8/layout/hierarchy2"/>
    <dgm:cxn modelId="{F1E75CA2-DE49-4B35-B3D9-F8A1546B7E4A}" type="presOf" srcId="{D569E418-AB5A-44C8-BEC2-41246A4B9677}" destId="{F8906050-D70B-456C-ABA5-BE556CA5DC8A}" srcOrd="1" destOrd="0" presId="urn:microsoft.com/office/officeart/2005/8/layout/hierarchy2"/>
    <dgm:cxn modelId="{010A65E6-EF7C-4818-911F-3A19F371836D}" type="presOf" srcId="{40F7261F-F51A-4B5F-BB7D-217A2CF7E39D}" destId="{28E7D0B9-CE26-48D1-A7CA-E336A07F55E8}" srcOrd="1" destOrd="0" presId="urn:microsoft.com/office/officeart/2005/8/layout/hierarchy2"/>
    <dgm:cxn modelId="{19B0F742-290F-4EF3-BF42-945DD535B079}" type="presOf" srcId="{FD6D3978-609F-4514-A0AD-502C74AEFEA3}" destId="{FA5E9814-16BC-4F6A-82BA-2F497C86E264}" srcOrd="0" destOrd="0" presId="urn:microsoft.com/office/officeart/2005/8/layout/hierarchy2"/>
    <dgm:cxn modelId="{9E848955-62EC-4114-83DC-31916C1B90F4}" type="presOf" srcId="{6BFB1017-4CE3-4147-8AF9-1489FAB18CF1}" destId="{C4182480-69ED-4938-9E24-8100D9B20F12}" srcOrd="1" destOrd="0" presId="urn:microsoft.com/office/officeart/2005/8/layout/hierarchy2"/>
    <dgm:cxn modelId="{F6C40222-335F-4961-A175-F5172221A897}" type="presOf" srcId="{E0627006-904A-4C9C-8BCD-7A14B2A16305}" destId="{0F4E402A-0417-45DD-A2B3-FB6B6625168A}" srcOrd="0" destOrd="0" presId="urn:microsoft.com/office/officeart/2005/8/layout/hierarchy2"/>
    <dgm:cxn modelId="{B15D4208-7853-4CCB-8D67-98A48DBAD835}" srcId="{FA35613C-2CCD-4EE6-8992-F6DECE8C6D01}" destId="{43BE494E-1835-49AB-8660-84A4F77C2235}" srcOrd="2" destOrd="0" parTransId="{91C8AC10-783C-4DEF-A4DA-52A56F8BF485}" sibTransId="{B9E2D750-F823-4C00-A646-93A22A185700}"/>
    <dgm:cxn modelId="{C7C21A8E-D762-4C63-9C1B-DED1C3936481}" type="presOf" srcId="{94F9F35C-D0A9-477B-840B-131A4F705E51}" destId="{4670C40F-2D4C-403F-81E0-E7C8A9C591AE}" srcOrd="0" destOrd="0" presId="urn:microsoft.com/office/officeart/2005/8/layout/hierarchy2"/>
    <dgm:cxn modelId="{8122A60A-209D-4B0B-8EE5-A3F9F1D3AFA1}" type="presOf" srcId="{28DD6058-E810-4F6D-B4C5-230D5F841D4F}" destId="{51AD6874-3A5B-4C5D-8DFC-3AB3D7B4D650}" srcOrd="1" destOrd="0" presId="urn:microsoft.com/office/officeart/2005/8/layout/hierarchy2"/>
    <dgm:cxn modelId="{B46FD415-1515-40F2-886D-4079C5F7B04D}" type="presOf" srcId="{6DDF460D-430A-4957-B619-30E8A3DD4F0F}" destId="{6920AB30-FA51-4B1E-9209-4B14E3247D7F}" srcOrd="0" destOrd="0" presId="urn:microsoft.com/office/officeart/2005/8/layout/hierarchy2"/>
    <dgm:cxn modelId="{D34DE984-F106-440C-9235-EDE57C6AA4CB}" srcId="{3C0FC786-0136-4F98-9460-BE69DC4F4185}" destId="{23E6E2E3-365C-406F-ADC4-F847A39C0D1A}" srcOrd="1" destOrd="0" parTransId="{6BFB1017-4CE3-4147-8AF9-1489FAB18CF1}" sibTransId="{76F9573C-4A16-4E7D-8FCF-60B78B955D5F}"/>
    <dgm:cxn modelId="{B870376F-D63D-436D-AC04-15BA4F045314}" type="presOf" srcId="{9D299D5D-AB5A-4028-9DEE-660871F081DB}" destId="{E8597D4C-114D-4037-BFDC-5D69E3866488}" srcOrd="0" destOrd="0" presId="urn:microsoft.com/office/officeart/2005/8/layout/hierarchy2"/>
    <dgm:cxn modelId="{FCDA3D5A-8F48-4AE1-A40C-C5BD8B81F4EF}" type="presOf" srcId="{91C8AC10-783C-4DEF-A4DA-52A56F8BF485}" destId="{5E780FCC-0BAD-4E3D-9DA1-3740D7BB79D3}" srcOrd="0" destOrd="0" presId="urn:microsoft.com/office/officeart/2005/8/layout/hierarchy2"/>
    <dgm:cxn modelId="{4BF15B5A-C82B-41FA-94D8-749F3CABB825}" type="presOf" srcId="{812C7E78-7FB5-43A5-95B4-80AFB1499B81}" destId="{A75514C2-7F97-4031-8AA0-9CD68AA1F485}" srcOrd="0" destOrd="0" presId="urn:microsoft.com/office/officeart/2005/8/layout/hierarchy2"/>
    <dgm:cxn modelId="{784502B6-3EDF-46CF-8B84-9875F13DE8D1}" type="presOf" srcId="{34717C23-20DE-4A6A-9FFD-CB8F80115163}" destId="{7E72A165-9FA6-478E-ACAC-074CDCC79675}" srcOrd="1" destOrd="0" presId="urn:microsoft.com/office/officeart/2005/8/layout/hierarchy2"/>
    <dgm:cxn modelId="{ACA10ECD-8510-4A89-B710-77FBAA8E6ADE}" srcId="{0AC28318-227F-4744-B678-8A9F8C034F0A}" destId="{6DDF460D-430A-4957-B619-30E8A3DD4F0F}" srcOrd="0" destOrd="0" parTransId="{94F9F35C-D0A9-477B-840B-131A4F705E51}" sibTransId="{52AFA05E-62DF-4D6C-9157-AFB6F63330EE}"/>
    <dgm:cxn modelId="{521F6B5B-4FF5-4DD0-AC53-E9CE1B2F26EC}" type="presOf" srcId="{9F4ACB29-A0C6-45F3-84C2-D22FC580C012}" destId="{3F9ACE50-C57A-47EE-BE79-B9BF38E43314}" srcOrd="1" destOrd="0" presId="urn:microsoft.com/office/officeart/2005/8/layout/hierarchy2"/>
    <dgm:cxn modelId="{D323B603-5B30-41B2-8532-AA5ABBB274F5}" type="presOf" srcId="{28DD6058-E810-4F6D-B4C5-230D5F841D4F}" destId="{50887FA8-7ED5-4AFF-B3FF-B3FA1199F84F}" srcOrd="0" destOrd="0" presId="urn:microsoft.com/office/officeart/2005/8/layout/hierarchy2"/>
    <dgm:cxn modelId="{448D2CDB-5A2D-48CD-B1F7-B3A11F413BA8}" type="presOf" srcId="{23E6E2E3-365C-406F-ADC4-F847A39C0D1A}" destId="{395A2A55-D230-47F9-9408-41E1DC4C84AD}" srcOrd="0" destOrd="0" presId="urn:microsoft.com/office/officeart/2005/8/layout/hierarchy2"/>
    <dgm:cxn modelId="{BAE44617-84E8-4D56-BDF4-D60D115A6E99}" type="presOf" srcId="{40F7261F-F51A-4B5F-BB7D-217A2CF7E39D}" destId="{44BDF927-B8EA-4150-BA9C-B98EBE3BD26D}" srcOrd="0" destOrd="0" presId="urn:microsoft.com/office/officeart/2005/8/layout/hierarchy2"/>
    <dgm:cxn modelId="{7D8EF4AE-F5B2-43E5-9F48-00E55616E229}" srcId="{F2DA8EA8-1130-4A1C-8A4F-B8423031F276}" destId="{0AC28318-227F-4744-B678-8A9F8C034F0A}" srcOrd="0" destOrd="0" parTransId="{426D1668-FEA5-48C2-BAD2-76E2BA4019E2}" sibTransId="{F027A1AF-67A4-4994-9D71-8FAF21EA301E}"/>
    <dgm:cxn modelId="{7230C2DE-4D1B-4978-8FB5-0ACCC7AC4F4E}" type="presOf" srcId="{34717C23-20DE-4A6A-9FFD-CB8F80115163}" destId="{CDD4FFA1-A710-4CEC-914C-02D085B3A2C8}" srcOrd="0" destOrd="0" presId="urn:microsoft.com/office/officeart/2005/8/layout/hierarchy2"/>
    <dgm:cxn modelId="{C0EFB25E-FED1-4B2D-A723-C4EC245F982D}" type="presOf" srcId="{365AE36A-54C6-414A-8DD5-F6CB79BA1679}" destId="{7226F62A-4FF7-4839-90ED-37B82C97DE15}" srcOrd="0" destOrd="0" presId="urn:microsoft.com/office/officeart/2005/8/layout/hierarchy2"/>
    <dgm:cxn modelId="{89861A1F-958B-4805-A2F1-511FE73FA697}" type="presOf" srcId="{FA35613C-2CCD-4EE6-8992-F6DECE8C6D01}" destId="{B4E94923-67F0-46FC-9BC3-933BBDB737F5}" srcOrd="0" destOrd="0" presId="urn:microsoft.com/office/officeart/2005/8/layout/hierarchy2"/>
    <dgm:cxn modelId="{57D85565-B038-4957-92F8-3842E6ACA625}" type="presOf" srcId="{D68F3F55-B37C-47D9-9131-31DE6030E0CF}" destId="{939B7995-B0DE-42D1-9CD2-41FB78340725}" srcOrd="0" destOrd="0" presId="urn:microsoft.com/office/officeart/2005/8/layout/hierarchy2"/>
    <dgm:cxn modelId="{1A803CA0-CDDF-4128-B605-3C767AD9861C}" type="presOf" srcId="{0AC28318-227F-4744-B678-8A9F8C034F0A}" destId="{BDF6435E-F65D-4C4C-A279-34D611F9EBF6}" srcOrd="0" destOrd="0" presId="urn:microsoft.com/office/officeart/2005/8/layout/hierarchy2"/>
    <dgm:cxn modelId="{137AD384-4456-4D7E-9C94-5791A85960E4}" srcId="{6DDF460D-430A-4957-B619-30E8A3DD4F0F}" destId="{E0627006-904A-4C9C-8BCD-7A14B2A16305}" srcOrd="2" destOrd="0" parTransId="{FD6D3978-609F-4514-A0AD-502C74AEFEA3}" sibTransId="{772A3E61-6F19-4745-9DF0-7EB3FEB5D894}"/>
    <dgm:cxn modelId="{6E77D175-9320-41A3-A07A-07C745FFCA3C}" type="presOf" srcId="{9F4ACB29-A0C6-45F3-84C2-D22FC580C012}" destId="{D8EAEBB4-45AF-4CFB-841A-3A36ACD83FA2}" srcOrd="0" destOrd="0" presId="urn:microsoft.com/office/officeart/2005/8/layout/hierarchy2"/>
    <dgm:cxn modelId="{DD28B58C-8B4F-4409-B118-EE22F6C09286}" type="presOf" srcId="{B1462174-059D-4246-95FA-E265D3BE1878}" destId="{5E9B2F8E-129F-411E-A587-81A729942D4B}" srcOrd="1" destOrd="0" presId="urn:microsoft.com/office/officeart/2005/8/layout/hierarchy2"/>
    <dgm:cxn modelId="{89BA1D51-618C-4C04-A719-D242D3049D61}" type="presOf" srcId="{135E374B-B672-4FC1-93E6-B6CA266780ED}" destId="{10D8AFCE-D067-4893-8F00-784E82E81E6B}" srcOrd="0" destOrd="0" presId="urn:microsoft.com/office/officeart/2005/8/layout/hierarchy2"/>
    <dgm:cxn modelId="{8DAF69C2-E1A2-4A45-B272-73D3F0690E2D}" type="presOf" srcId="{DC5FFD81-BDF6-494A-A672-D5A094B38746}" destId="{D15FA26F-B966-4133-8015-FD2F31166250}" srcOrd="0" destOrd="0" presId="urn:microsoft.com/office/officeart/2005/8/layout/hierarchy2"/>
    <dgm:cxn modelId="{AF0642CF-7D31-42D1-95DC-B7043D86598E}" type="presOf" srcId="{3C0FC786-0136-4F98-9460-BE69DC4F4185}" destId="{5A338AC1-E70E-4E43-B974-D6C16E56E7E3}" srcOrd="0" destOrd="0" presId="urn:microsoft.com/office/officeart/2005/8/layout/hierarchy2"/>
    <dgm:cxn modelId="{B9AF1974-83F8-4E24-938B-C4595930111B}" type="presOf" srcId="{D569E418-AB5A-44C8-BEC2-41246A4B9677}" destId="{767DBCC4-86F3-4327-B3AE-C17BC4B89CC2}" srcOrd="0" destOrd="0" presId="urn:microsoft.com/office/officeart/2005/8/layout/hierarchy2"/>
    <dgm:cxn modelId="{319833AE-4102-484F-BB46-64FF9D45ADAF}" srcId="{FA35613C-2CCD-4EE6-8992-F6DECE8C6D01}" destId="{D68F3F55-B37C-47D9-9131-31DE6030E0CF}" srcOrd="1" destOrd="0" parTransId="{9F4ACB29-A0C6-45F3-84C2-D22FC580C012}" sibTransId="{9CD78A53-8C71-4706-941A-9AE9240D0D60}"/>
    <dgm:cxn modelId="{0FADA61D-6C9D-4128-B89A-DE0743538580}" srcId="{3C0FC786-0136-4F98-9460-BE69DC4F4185}" destId="{DC5FFD81-BDF6-494A-A672-D5A094B38746}" srcOrd="0" destOrd="0" parTransId="{28DD6058-E810-4F6D-B4C5-230D5F841D4F}" sibTransId="{DA9FA937-4612-46AA-8073-17B1599356A5}"/>
    <dgm:cxn modelId="{3C18D03B-2032-4AD3-A181-C686DE722C00}" srcId="{3C0FC786-0136-4F98-9460-BE69DC4F4185}" destId="{6AA39EF7-0FCC-4BA5-870A-ECDCFEB2DECE}" srcOrd="2" destOrd="0" parTransId="{D569E418-AB5A-44C8-BEC2-41246A4B9677}" sibTransId="{005750DC-C8D6-4A21-AA26-7CA51E5FF836}"/>
    <dgm:cxn modelId="{C9AF07A2-B165-4D68-B2FB-1B5FEC91DAD1}" type="presOf" srcId="{942C5C9D-95B0-4E9A-99D1-597B9EDC585D}" destId="{CB3218A0-2D81-4421-B9FB-B0CABB2351F6}" srcOrd="1" destOrd="0" presId="urn:microsoft.com/office/officeart/2005/8/layout/hierarchy2"/>
    <dgm:cxn modelId="{9F86AFB7-8995-4D57-9E64-EEF1F2F52E18}" type="presOf" srcId="{6AA39EF7-0FCC-4BA5-870A-ECDCFEB2DECE}" destId="{57866C50-33AF-43AD-B1AB-CF6528C3D714}" srcOrd="0" destOrd="0" presId="urn:microsoft.com/office/officeart/2005/8/layout/hierarchy2"/>
    <dgm:cxn modelId="{58F427A3-4151-4B5C-95AB-89B8478622AD}" srcId="{0AC28318-227F-4744-B678-8A9F8C034F0A}" destId="{FA35613C-2CCD-4EE6-8992-F6DECE8C6D01}" srcOrd="2" destOrd="0" parTransId="{B1462174-059D-4246-95FA-E265D3BE1878}" sibTransId="{8353FC79-E5DA-4997-ADC5-02790E93B8F9}"/>
    <dgm:cxn modelId="{BBC25D54-87DF-4EE9-A5FA-4DAAB4AEC508}" srcId="{3C0FC786-0136-4F98-9460-BE69DC4F4185}" destId="{9D299D5D-AB5A-4028-9DEE-660871F081DB}" srcOrd="4" destOrd="0" parTransId="{34717C23-20DE-4A6A-9FFD-CB8F80115163}" sibTransId="{1CADC6F3-6AE6-41F7-9861-72D94922D1C0}"/>
    <dgm:cxn modelId="{7B02F08C-6E50-45A3-B6B1-CF7D81C59AA8}" type="presOf" srcId="{43BE494E-1835-49AB-8660-84A4F77C2235}" destId="{36EE66B2-249E-4E8D-A543-78EA358C79CA}" srcOrd="0" destOrd="0" presId="urn:microsoft.com/office/officeart/2005/8/layout/hierarchy2"/>
    <dgm:cxn modelId="{B306BF0F-2775-4815-93C0-FA71C85BA060}" type="presOf" srcId="{365AE36A-54C6-414A-8DD5-F6CB79BA1679}" destId="{4B511E47-BEC9-4E65-B533-8DE873251F24}" srcOrd="1" destOrd="0" presId="urn:microsoft.com/office/officeart/2005/8/layout/hierarchy2"/>
    <dgm:cxn modelId="{4205CE82-6F7F-476E-9A51-63348F52DDF4}" type="presOf" srcId="{91C8AC10-783C-4DEF-A4DA-52A56F8BF485}" destId="{FB486A2F-00A4-4C6B-9626-F349A56A859C}" srcOrd="1" destOrd="0" presId="urn:microsoft.com/office/officeart/2005/8/layout/hierarchy2"/>
    <dgm:cxn modelId="{92551205-A309-45E8-82E2-A082F320BA3C}" type="presParOf" srcId="{9835F056-1FD8-442E-BBD7-A4C6AD6C3836}" destId="{DE25C9D6-3833-41AC-9213-5DCB3E866303}" srcOrd="0" destOrd="0" presId="urn:microsoft.com/office/officeart/2005/8/layout/hierarchy2"/>
    <dgm:cxn modelId="{29040164-95CB-46E9-BA02-00AC059867F6}" type="presParOf" srcId="{DE25C9D6-3833-41AC-9213-5DCB3E866303}" destId="{BDF6435E-F65D-4C4C-A279-34D611F9EBF6}" srcOrd="0" destOrd="0" presId="urn:microsoft.com/office/officeart/2005/8/layout/hierarchy2"/>
    <dgm:cxn modelId="{C8FE32AA-458D-45FD-948E-D43A7D3B59FA}" type="presParOf" srcId="{DE25C9D6-3833-41AC-9213-5DCB3E866303}" destId="{CF5D7EB9-0ECE-4F20-A45D-4506D9C946FF}" srcOrd="1" destOrd="0" presId="urn:microsoft.com/office/officeart/2005/8/layout/hierarchy2"/>
    <dgm:cxn modelId="{E534C900-8C6F-4C6D-ADD0-9545735573AA}" type="presParOf" srcId="{CF5D7EB9-0ECE-4F20-A45D-4506D9C946FF}" destId="{4670C40F-2D4C-403F-81E0-E7C8A9C591AE}" srcOrd="0" destOrd="0" presId="urn:microsoft.com/office/officeart/2005/8/layout/hierarchy2"/>
    <dgm:cxn modelId="{B63307A7-DD93-4763-B9DD-01F81E38E033}" type="presParOf" srcId="{4670C40F-2D4C-403F-81E0-E7C8A9C591AE}" destId="{C120993B-4A91-4115-826E-5878D6D89B7D}" srcOrd="0" destOrd="0" presId="urn:microsoft.com/office/officeart/2005/8/layout/hierarchy2"/>
    <dgm:cxn modelId="{AEDDCEE5-9D45-4B8A-93F8-3A8825B3A976}" type="presParOf" srcId="{CF5D7EB9-0ECE-4F20-A45D-4506D9C946FF}" destId="{07C9B33D-722C-423E-804B-5A5001727F0E}" srcOrd="1" destOrd="0" presId="urn:microsoft.com/office/officeart/2005/8/layout/hierarchy2"/>
    <dgm:cxn modelId="{F0C64D69-1850-48A8-BF98-ED34D0122808}" type="presParOf" srcId="{07C9B33D-722C-423E-804B-5A5001727F0E}" destId="{6920AB30-FA51-4B1E-9209-4B14E3247D7F}" srcOrd="0" destOrd="0" presId="urn:microsoft.com/office/officeart/2005/8/layout/hierarchy2"/>
    <dgm:cxn modelId="{A052FF4C-C502-4A39-A53D-9F07D3DF16DF}" type="presParOf" srcId="{07C9B33D-722C-423E-804B-5A5001727F0E}" destId="{85A07232-CE7F-4724-9636-E1721F27EB9B}" srcOrd="1" destOrd="0" presId="urn:microsoft.com/office/officeart/2005/8/layout/hierarchy2"/>
    <dgm:cxn modelId="{5FE69A7B-0432-4A59-AEA1-6244D46DA2B8}" type="presParOf" srcId="{85A07232-CE7F-4724-9636-E1721F27EB9B}" destId="{7226F62A-4FF7-4839-90ED-37B82C97DE15}" srcOrd="0" destOrd="0" presId="urn:microsoft.com/office/officeart/2005/8/layout/hierarchy2"/>
    <dgm:cxn modelId="{4216A0CF-7D79-4F01-A922-58655A459041}" type="presParOf" srcId="{7226F62A-4FF7-4839-90ED-37B82C97DE15}" destId="{4B511E47-BEC9-4E65-B533-8DE873251F24}" srcOrd="0" destOrd="0" presId="urn:microsoft.com/office/officeart/2005/8/layout/hierarchy2"/>
    <dgm:cxn modelId="{B27D6A6B-D4FC-46A2-BD99-7B1639641441}" type="presParOf" srcId="{85A07232-CE7F-4724-9636-E1721F27EB9B}" destId="{B0C39937-348E-4A52-979B-F37628C9FD9A}" srcOrd="1" destOrd="0" presId="urn:microsoft.com/office/officeart/2005/8/layout/hierarchy2"/>
    <dgm:cxn modelId="{B72F8E8C-79B3-4083-B6FA-5956AF6B3F5B}" type="presParOf" srcId="{B0C39937-348E-4A52-979B-F37628C9FD9A}" destId="{A75514C2-7F97-4031-8AA0-9CD68AA1F485}" srcOrd="0" destOrd="0" presId="urn:microsoft.com/office/officeart/2005/8/layout/hierarchy2"/>
    <dgm:cxn modelId="{5AA05653-3599-4B73-AFD6-82195C643CB6}" type="presParOf" srcId="{B0C39937-348E-4A52-979B-F37628C9FD9A}" destId="{CBCCDA94-8DDE-4481-BE0A-173F1BD37A6D}" srcOrd="1" destOrd="0" presId="urn:microsoft.com/office/officeart/2005/8/layout/hierarchy2"/>
    <dgm:cxn modelId="{4A38C7D4-6131-4F6D-BEDC-0BC32F607833}" type="presParOf" srcId="{85A07232-CE7F-4724-9636-E1721F27EB9B}" destId="{44BDF927-B8EA-4150-BA9C-B98EBE3BD26D}" srcOrd="2" destOrd="0" presId="urn:microsoft.com/office/officeart/2005/8/layout/hierarchy2"/>
    <dgm:cxn modelId="{803FAB40-E3C4-4ACD-892C-16BF11F536A8}" type="presParOf" srcId="{44BDF927-B8EA-4150-BA9C-B98EBE3BD26D}" destId="{28E7D0B9-CE26-48D1-A7CA-E336A07F55E8}" srcOrd="0" destOrd="0" presId="urn:microsoft.com/office/officeart/2005/8/layout/hierarchy2"/>
    <dgm:cxn modelId="{5D5D83C8-6EA8-42ED-A37E-8099F13425DA}" type="presParOf" srcId="{85A07232-CE7F-4724-9636-E1721F27EB9B}" destId="{33C149CE-03CF-4F66-806E-A4634D6870E6}" srcOrd="3" destOrd="0" presId="urn:microsoft.com/office/officeart/2005/8/layout/hierarchy2"/>
    <dgm:cxn modelId="{8D18EA43-C25B-440B-B3D1-62792EAE187F}" type="presParOf" srcId="{33C149CE-03CF-4F66-806E-A4634D6870E6}" destId="{A79DECA9-0F2B-4D5D-A313-C2E989A78F14}" srcOrd="0" destOrd="0" presId="urn:microsoft.com/office/officeart/2005/8/layout/hierarchy2"/>
    <dgm:cxn modelId="{66C0503F-AB9C-4A0E-809F-1EF77D59E809}" type="presParOf" srcId="{33C149CE-03CF-4F66-806E-A4634D6870E6}" destId="{487AECE9-2430-49E1-B7FA-410E550F6F8E}" srcOrd="1" destOrd="0" presId="urn:microsoft.com/office/officeart/2005/8/layout/hierarchy2"/>
    <dgm:cxn modelId="{D678F386-FFAF-4A50-947E-8AEE51783B60}" type="presParOf" srcId="{85A07232-CE7F-4724-9636-E1721F27EB9B}" destId="{FA5E9814-16BC-4F6A-82BA-2F497C86E264}" srcOrd="4" destOrd="0" presId="urn:microsoft.com/office/officeart/2005/8/layout/hierarchy2"/>
    <dgm:cxn modelId="{79F4588F-BFE4-4978-96FA-8ACAFA0F49F9}" type="presParOf" srcId="{FA5E9814-16BC-4F6A-82BA-2F497C86E264}" destId="{2FBDBBDE-7ABD-4DD2-8A72-7E342C85A361}" srcOrd="0" destOrd="0" presId="urn:microsoft.com/office/officeart/2005/8/layout/hierarchy2"/>
    <dgm:cxn modelId="{D7F72935-5A52-4DD2-A7A9-56B95696DFDB}" type="presParOf" srcId="{85A07232-CE7F-4724-9636-E1721F27EB9B}" destId="{DBF5F218-B8F5-4731-9FB4-82CDF5BDF6CC}" srcOrd="5" destOrd="0" presId="urn:microsoft.com/office/officeart/2005/8/layout/hierarchy2"/>
    <dgm:cxn modelId="{690B3750-7F27-4B58-A39B-BA0E9EE7802B}" type="presParOf" srcId="{DBF5F218-B8F5-4731-9FB4-82CDF5BDF6CC}" destId="{0F4E402A-0417-45DD-A2B3-FB6B6625168A}" srcOrd="0" destOrd="0" presId="urn:microsoft.com/office/officeart/2005/8/layout/hierarchy2"/>
    <dgm:cxn modelId="{FDC21BBA-7ED1-4878-B55A-E65F33ED8A63}" type="presParOf" srcId="{DBF5F218-B8F5-4731-9FB4-82CDF5BDF6CC}" destId="{C77336F8-C119-49C0-9A42-2D3FBE75197D}" srcOrd="1" destOrd="0" presId="urn:microsoft.com/office/officeart/2005/8/layout/hierarchy2"/>
    <dgm:cxn modelId="{094B9D5B-75CA-458A-9CE5-96D34B0E0DFD}" type="presParOf" srcId="{CF5D7EB9-0ECE-4F20-A45D-4506D9C946FF}" destId="{2C6A5741-0D49-4AB9-9E7F-6E433842BD36}" srcOrd="2" destOrd="0" presId="urn:microsoft.com/office/officeart/2005/8/layout/hierarchy2"/>
    <dgm:cxn modelId="{01E1FFCB-9F52-42A0-ADAB-DCF7AE1E1F4E}" type="presParOf" srcId="{2C6A5741-0D49-4AB9-9E7F-6E433842BD36}" destId="{5F4C6EF8-1B20-4A09-BC8F-A36473043C6F}" srcOrd="0" destOrd="0" presId="urn:microsoft.com/office/officeart/2005/8/layout/hierarchy2"/>
    <dgm:cxn modelId="{CC5C0E7E-BB85-4202-8557-F9B1715F4217}" type="presParOf" srcId="{CF5D7EB9-0ECE-4F20-A45D-4506D9C946FF}" destId="{01F675DA-1CBC-42C1-AEFB-FD7EE0C1792E}" srcOrd="3" destOrd="0" presId="urn:microsoft.com/office/officeart/2005/8/layout/hierarchy2"/>
    <dgm:cxn modelId="{16C0E7F3-479F-4FD1-8453-A6919FBC91B6}" type="presParOf" srcId="{01F675DA-1CBC-42C1-AEFB-FD7EE0C1792E}" destId="{5A338AC1-E70E-4E43-B974-D6C16E56E7E3}" srcOrd="0" destOrd="0" presId="urn:microsoft.com/office/officeart/2005/8/layout/hierarchy2"/>
    <dgm:cxn modelId="{75E2D2B9-F070-4362-9AAD-A4C6A21B9160}" type="presParOf" srcId="{01F675DA-1CBC-42C1-AEFB-FD7EE0C1792E}" destId="{B302762F-CDE6-41C6-89A4-7C977249829C}" srcOrd="1" destOrd="0" presId="urn:microsoft.com/office/officeart/2005/8/layout/hierarchy2"/>
    <dgm:cxn modelId="{5423A3C6-26D5-4615-BB72-3840E4300AE7}" type="presParOf" srcId="{B302762F-CDE6-41C6-89A4-7C977249829C}" destId="{50887FA8-7ED5-4AFF-B3FF-B3FA1199F84F}" srcOrd="0" destOrd="0" presId="urn:microsoft.com/office/officeart/2005/8/layout/hierarchy2"/>
    <dgm:cxn modelId="{EE01175F-309F-467B-A84F-BA14D3B2460F}" type="presParOf" srcId="{50887FA8-7ED5-4AFF-B3FF-B3FA1199F84F}" destId="{51AD6874-3A5B-4C5D-8DFC-3AB3D7B4D650}" srcOrd="0" destOrd="0" presId="urn:microsoft.com/office/officeart/2005/8/layout/hierarchy2"/>
    <dgm:cxn modelId="{9344A251-FDFD-4B12-80CE-470D1B5DBAB3}" type="presParOf" srcId="{B302762F-CDE6-41C6-89A4-7C977249829C}" destId="{F4339AC3-E139-44CA-A9B2-89671E432574}" srcOrd="1" destOrd="0" presId="urn:microsoft.com/office/officeart/2005/8/layout/hierarchy2"/>
    <dgm:cxn modelId="{789497C1-6330-4C0C-9DEA-AC86D079E72E}" type="presParOf" srcId="{F4339AC3-E139-44CA-A9B2-89671E432574}" destId="{D15FA26F-B966-4133-8015-FD2F31166250}" srcOrd="0" destOrd="0" presId="urn:microsoft.com/office/officeart/2005/8/layout/hierarchy2"/>
    <dgm:cxn modelId="{CBC04DD8-0C24-4153-9AD4-538A7C90CB40}" type="presParOf" srcId="{F4339AC3-E139-44CA-A9B2-89671E432574}" destId="{76405681-406B-4454-9A15-4BFD80323DE2}" srcOrd="1" destOrd="0" presId="urn:microsoft.com/office/officeart/2005/8/layout/hierarchy2"/>
    <dgm:cxn modelId="{8AC70FFC-0B90-4B1B-8103-90AC749B6CAE}" type="presParOf" srcId="{B302762F-CDE6-41C6-89A4-7C977249829C}" destId="{39F4E7A2-B8E2-4E38-94D1-7B10BAA0015A}" srcOrd="2" destOrd="0" presId="urn:microsoft.com/office/officeart/2005/8/layout/hierarchy2"/>
    <dgm:cxn modelId="{40253701-DBC6-4BB1-9BDD-E52BD7A86B94}" type="presParOf" srcId="{39F4E7A2-B8E2-4E38-94D1-7B10BAA0015A}" destId="{C4182480-69ED-4938-9E24-8100D9B20F12}" srcOrd="0" destOrd="0" presId="urn:microsoft.com/office/officeart/2005/8/layout/hierarchy2"/>
    <dgm:cxn modelId="{1D3B9732-9843-4785-B8FA-433659FF94E8}" type="presParOf" srcId="{B302762F-CDE6-41C6-89A4-7C977249829C}" destId="{B5E56B03-46DE-4491-93B2-735B5DD3653A}" srcOrd="3" destOrd="0" presId="urn:microsoft.com/office/officeart/2005/8/layout/hierarchy2"/>
    <dgm:cxn modelId="{E2C0345A-4CDB-49E4-AD7D-C13EE3FC8793}" type="presParOf" srcId="{B5E56B03-46DE-4491-93B2-735B5DD3653A}" destId="{395A2A55-D230-47F9-9408-41E1DC4C84AD}" srcOrd="0" destOrd="0" presId="urn:microsoft.com/office/officeart/2005/8/layout/hierarchy2"/>
    <dgm:cxn modelId="{5179D3F1-D788-4710-A64E-67E2B85DEA8D}" type="presParOf" srcId="{B5E56B03-46DE-4491-93B2-735B5DD3653A}" destId="{3F31902B-056B-47EB-9C78-AA27293C4517}" srcOrd="1" destOrd="0" presId="urn:microsoft.com/office/officeart/2005/8/layout/hierarchy2"/>
    <dgm:cxn modelId="{D520CC6C-740E-4BCB-8BEF-1556A90C1F7C}" type="presParOf" srcId="{B302762F-CDE6-41C6-89A4-7C977249829C}" destId="{767DBCC4-86F3-4327-B3AE-C17BC4B89CC2}" srcOrd="4" destOrd="0" presId="urn:microsoft.com/office/officeart/2005/8/layout/hierarchy2"/>
    <dgm:cxn modelId="{DF52368B-4B1E-4C89-A102-7775D17F9BE0}" type="presParOf" srcId="{767DBCC4-86F3-4327-B3AE-C17BC4B89CC2}" destId="{F8906050-D70B-456C-ABA5-BE556CA5DC8A}" srcOrd="0" destOrd="0" presId="urn:microsoft.com/office/officeart/2005/8/layout/hierarchy2"/>
    <dgm:cxn modelId="{F84D5D51-6B02-423B-9CA2-0F12A2B7443A}" type="presParOf" srcId="{B302762F-CDE6-41C6-89A4-7C977249829C}" destId="{68B7B899-D3A9-45E1-9296-E81568C4D218}" srcOrd="5" destOrd="0" presId="urn:microsoft.com/office/officeart/2005/8/layout/hierarchy2"/>
    <dgm:cxn modelId="{17648681-1D2A-42E4-83BA-BC67DE484A5E}" type="presParOf" srcId="{68B7B899-D3A9-45E1-9296-E81568C4D218}" destId="{57866C50-33AF-43AD-B1AB-CF6528C3D714}" srcOrd="0" destOrd="0" presId="urn:microsoft.com/office/officeart/2005/8/layout/hierarchy2"/>
    <dgm:cxn modelId="{2D54B8B6-9DDE-4F0A-B579-3A15B2732BF3}" type="presParOf" srcId="{68B7B899-D3A9-45E1-9296-E81568C4D218}" destId="{0413D06C-1EA0-4EA8-B43B-6DCDA308EC5D}" srcOrd="1" destOrd="0" presId="urn:microsoft.com/office/officeart/2005/8/layout/hierarchy2"/>
    <dgm:cxn modelId="{BC74F29D-4A98-4DC2-BB4F-3A40DA956D07}" type="presParOf" srcId="{B302762F-CDE6-41C6-89A4-7C977249829C}" destId="{B6797A45-2EB9-4286-9B68-60D4E4048530}" srcOrd="6" destOrd="0" presId="urn:microsoft.com/office/officeart/2005/8/layout/hierarchy2"/>
    <dgm:cxn modelId="{525BC545-3FBD-4A12-9502-617D4F5BD08F}" type="presParOf" srcId="{B6797A45-2EB9-4286-9B68-60D4E4048530}" destId="{CB3218A0-2D81-4421-B9FB-B0CABB2351F6}" srcOrd="0" destOrd="0" presId="urn:microsoft.com/office/officeart/2005/8/layout/hierarchy2"/>
    <dgm:cxn modelId="{A8258373-0821-4B1D-9B49-79B5D364A040}" type="presParOf" srcId="{B302762F-CDE6-41C6-89A4-7C977249829C}" destId="{B0AB9F15-07BD-4BF2-A24F-C72AE3381E28}" srcOrd="7" destOrd="0" presId="urn:microsoft.com/office/officeart/2005/8/layout/hierarchy2"/>
    <dgm:cxn modelId="{7FC33B74-9862-46DD-996C-5D98D411D4E9}" type="presParOf" srcId="{B0AB9F15-07BD-4BF2-A24F-C72AE3381E28}" destId="{F8109ACD-08E1-4B59-970E-E3C3FF3C0020}" srcOrd="0" destOrd="0" presId="urn:microsoft.com/office/officeart/2005/8/layout/hierarchy2"/>
    <dgm:cxn modelId="{7414497F-0F0B-462C-A56E-F45B0C5A4261}" type="presParOf" srcId="{B0AB9F15-07BD-4BF2-A24F-C72AE3381E28}" destId="{023766A4-262F-4073-A4FF-6C4401B22922}" srcOrd="1" destOrd="0" presId="urn:microsoft.com/office/officeart/2005/8/layout/hierarchy2"/>
    <dgm:cxn modelId="{E8D66098-364E-4ADE-923C-45C76B2E9E15}" type="presParOf" srcId="{B302762F-CDE6-41C6-89A4-7C977249829C}" destId="{CDD4FFA1-A710-4CEC-914C-02D085B3A2C8}" srcOrd="8" destOrd="0" presId="urn:microsoft.com/office/officeart/2005/8/layout/hierarchy2"/>
    <dgm:cxn modelId="{79ECCCF8-D075-4C53-B72C-2B4EC66C0734}" type="presParOf" srcId="{CDD4FFA1-A710-4CEC-914C-02D085B3A2C8}" destId="{7E72A165-9FA6-478E-ACAC-074CDCC79675}" srcOrd="0" destOrd="0" presId="urn:microsoft.com/office/officeart/2005/8/layout/hierarchy2"/>
    <dgm:cxn modelId="{18C09E81-6B1F-453B-866D-3087E9EF6602}" type="presParOf" srcId="{B302762F-CDE6-41C6-89A4-7C977249829C}" destId="{CC5E0D0E-A5F4-4D24-9719-8EB8D5CE9F8C}" srcOrd="9" destOrd="0" presId="urn:microsoft.com/office/officeart/2005/8/layout/hierarchy2"/>
    <dgm:cxn modelId="{7BE89358-9BC5-4DB2-BBE2-CBC88D8DA757}" type="presParOf" srcId="{CC5E0D0E-A5F4-4D24-9719-8EB8D5CE9F8C}" destId="{E8597D4C-114D-4037-BFDC-5D69E3866488}" srcOrd="0" destOrd="0" presId="urn:microsoft.com/office/officeart/2005/8/layout/hierarchy2"/>
    <dgm:cxn modelId="{155CAED5-B621-4033-9B60-8746BF76D4F2}" type="presParOf" srcId="{CC5E0D0E-A5F4-4D24-9719-8EB8D5CE9F8C}" destId="{BB09A902-5E86-4530-9290-BFF54EDD00C0}" srcOrd="1" destOrd="0" presId="urn:microsoft.com/office/officeart/2005/8/layout/hierarchy2"/>
    <dgm:cxn modelId="{E7BCF629-2453-4AFF-9579-1E0F55924075}" type="presParOf" srcId="{CF5D7EB9-0ECE-4F20-A45D-4506D9C946FF}" destId="{0DFF12B5-9450-4F46-B1F3-E3E998EFF98D}" srcOrd="4" destOrd="0" presId="urn:microsoft.com/office/officeart/2005/8/layout/hierarchy2"/>
    <dgm:cxn modelId="{B1EC705C-8841-4A71-815E-0AF042EA86AC}" type="presParOf" srcId="{0DFF12B5-9450-4F46-B1F3-E3E998EFF98D}" destId="{5E9B2F8E-129F-411E-A587-81A729942D4B}" srcOrd="0" destOrd="0" presId="urn:microsoft.com/office/officeart/2005/8/layout/hierarchy2"/>
    <dgm:cxn modelId="{8EB0BAFF-E125-4DD0-BA88-C6A86F26FECA}" type="presParOf" srcId="{CF5D7EB9-0ECE-4F20-A45D-4506D9C946FF}" destId="{A1AA8552-4E5E-423D-AB61-41BD1994A194}" srcOrd="5" destOrd="0" presId="urn:microsoft.com/office/officeart/2005/8/layout/hierarchy2"/>
    <dgm:cxn modelId="{B7ADA4D7-1748-4A99-8BAD-1E8E27739CE0}" type="presParOf" srcId="{A1AA8552-4E5E-423D-AB61-41BD1994A194}" destId="{B4E94923-67F0-46FC-9BC3-933BBDB737F5}" srcOrd="0" destOrd="0" presId="urn:microsoft.com/office/officeart/2005/8/layout/hierarchy2"/>
    <dgm:cxn modelId="{97CEAC32-13DD-423B-B2F4-513D2445AE2D}" type="presParOf" srcId="{A1AA8552-4E5E-423D-AB61-41BD1994A194}" destId="{F5CAB0CB-96F4-4598-838C-D93747039F43}" srcOrd="1" destOrd="0" presId="urn:microsoft.com/office/officeart/2005/8/layout/hierarchy2"/>
    <dgm:cxn modelId="{F139A502-7821-45E0-951F-B427384BC99B}" type="presParOf" srcId="{F5CAB0CB-96F4-4598-838C-D93747039F43}" destId="{9218E342-12AD-4337-9B8C-9AF6CF4469C4}" srcOrd="0" destOrd="0" presId="urn:microsoft.com/office/officeart/2005/8/layout/hierarchy2"/>
    <dgm:cxn modelId="{FC8F6860-C02F-4BDD-8489-2FEDDCAA305A}" type="presParOf" srcId="{9218E342-12AD-4337-9B8C-9AF6CF4469C4}" destId="{15DAE41C-8D69-479B-BCCE-1B7F246B4D9B}" srcOrd="0" destOrd="0" presId="urn:microsoft.com/office/officeart/2005/8/layout/hierarchy2"/>
    <dgm:cxn modelId="{6E0D7CB3-D3C7-4654-BADD-72DBBF662263}" type="presParOf" srcId="{F5CAB0CB-96F4-4598-838C-D93747039F43}" destId="{F3446D7B-ACE4-43A8-B580-74B319C92C41}" srcOrd="1" destOrd="0" presId="urn:microsoft.com/office/officeart/2005/8/layout/hierarchy2"/>
    <dgm:cxn modelId="{EFD8CB9F-229F-480B-9218-FA36B7EA02D6}" type="presParOf" srcId="{F3446D7B-ACE4-43A8-B580-74B319C92C41}" destId="{10D8AFCE-D067-4893-8F00-784E82E81E6B}" srcOrd="0" destOrd="0" presId="urn:microsoft.com/office/officeart/2005/8/layout/hierarchy2"/>
    <dgm:cxn modelId="{6D18C1FD-E549-4A1A-AB18-4C21D123AA8B}" type="presParOf" srcId="{F3446D7B-ACE4-43A8-B580-74B319C92C41}" destId="{755410D2-EE3D-45DC-9A6C-07CA664AFD34}" srcOrd="1" destOrd="0" presId="urn:microsoft.com/office/officeart/2005/8/layout/hierarchy2"/>
    <dgm:cxn modelId="{7CA876B4-96D4-4971-8809-10F40484A64F}" type="presParOf" srcId="{F5CAB0CB-96F4-4598-838C-D93747039F43}" destId="{D8EAEBB4-45AF-4CFB-841A-3A36ACD83FA2}" srcOrd="2" destOrd="0" presId="urn:microsoft.com/office/officeart/2005/8/layout/hierarchy2"/>
    <dgm:cxn modelId="{31EB3FB4-D64F-4CE9-A4B8-FAD278D5DDE7}" type="presParOf" srcId="{D8EAEBB4-45AF-4CFB-841A-3A36ACD83FA2}" destId="{3F9ACE50-C57A-47EE-BE79-B9BF38E43314}" srcOrd="0" destOrd="0" presId="urn:microsoft.com/office/officeart/2005/8/layout/hierarchy2"/>
    <dgm:cxn modelId="{884E2203-4569-44D1-835F-9A98DD94F1AA}" type="presParOf" srcId="{F5CAB0CB-96F4-4598-838C-D93747039F43}" destId="{4E278D68-8A20-4F39-A340-0C758F556449}" srcOrd="3" destOrd="0" presId="urn:microsoft.com/office/officeart/2005/8/layout/hierarchy2"/>
    <dgm:cxn modelId="{CC6BE237-1DC8-4671-8D7B-80C159D99EF8}" type="presParOf" srcId="{4E278D68-8A20-4F39-A340-0C758F556449}" destId="{939B7995-B0DE-42D1-9CD2-41FB78340725}" srcOrd="0" destOrd="0" presId="urn:microsoft.com/office/officeart/2005/8/layout/hierarchy2"/>
    <dgm:cxn modelId="{30771DFD-248A-4940-A069-3D7DADC099F1}" type="presParOf" srcId="{4E278D68-8A20-4F39-A340-0C758F556449}" destId="{D4FC17AB-27E8-4DA8-B3BB-2BD79DC017CF}" srcOrd="1" destOrd="0" presId="urn:microsoft.com/office/officeart/2005/8/layout/hierarchy2"/>
    <dgm:cxn modelId="{598BEF88-87E8-4838-ABAA-3480B12FE7E6}" type="presParOf" srcId="{F5CAB0CB-96F4-4598-838C-D93747039F43}" destId="{5E780FCC-0BAD-4E3D-9DA1-3740D7BB79D3}" srcOrd="4" destOrd="0" presId="urn:microsoft.com/office/officeart/2005/8/layout/hierarchy2"/>
    <dgm:cxn modelId="{60CE625B-B384-47B7-9819-80D78948081D}" type="presParOf" srcId="{5E780FCC-0BAD-4E3D-9DA1-3740D7BB79D3}" destId="{FB486A2F-00A4-4C6B-9626-F349A56A859C}" srcOrd="0" destOrd="0" presId="urn:microsoft.com/office/officeart/2005/8/layout/hierarchy2"/>
    <dgm:cxn modelId="{F5A8542A-196B-4D64-858C-F7CE14F7FE37}" type="presParOf" srcId="{F5CAB0CB-96F4-4598-838C-D93747039F43}" destId="{FCAC429E-77CA-416B-A9AB-ACAD327445E8}" srcOrd="5" destOrd="0" presId="urn:microsoft.com/office/officeart/2005/8/layout/hierarchy2"/>
    <dgm:cxn modelId="{57F1FE6C-2B33-4E34-B225-09804B015C51}" type="presParOf" srcId="{FCAC429E-77CA-416B-A9AB-ACAD327445E8}" destId="{36EE66B2-249E-4E8D-A543-78EA358C79CA}" srcOrd="0" destOrd="0" presId="urn:microsoft.com/office/officeart/2005/8/layout/hierarchy2"/>
    <dgm:cxn modelId="{DB1F4BBA-DEE7-4FED-B3A8-D72E3F24B27B}" type="presParOf" srcId="{FCAC429E-77CA-416B-A9AB-ACAD327445E8}" destId="{4FB95698-BBF0-4B4D-B982-15626FF87F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DA8EA8-1130-4A1C-8A4F-B8423031F276}" type="doc">
      <dgm:prSet loTypeId="urn:microsoft.com/office/officeart/2005/8/layout/hierarchy2" loCatId="hierarchy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AC28318-227F-4744-B678-8A9F8C034F0A}">
      <dgm:prSet phldrT="[Texto]" custT="1"/>
      <dgm:spPr/>
      <dgm:t>
        <a:bodyPr/>
        <a:lstStyle/>
        <a:p>
          <a:r>
            <a:rPr lang="es-GT" sz="2000" b="1" dirty="0" smtClean="0">
              <a:solidFill>
                <a:schemeClr val="tx1"/>
              </a:solidFill>
            </a:rPr>
            <a:t>Etapa 2</a:t>
          </a:r>
          <a:endParaRPr lang="en-US" sz="2000" b="1" dirty="0">
            <a:solidFill>
              <a:schemeClr val="tx1"/>
            </a:solidFill>
          </a:endParaRPr>
        </a:p>
      </dgm:t>
    </dgm:pt>
    <dgm:pt modelId="{426D1668-FEA5-48C2-BAD2-76E2BA4019E2}" type="parTrans" cxnId="{7D8EF4AE-F5B2-43E5-9F48-00E55616E22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027A1AF-67A4-4994-9D71-8FAF21EA301E}" type="sibTrans" cxnId="{7D8EF4AE-F5B2-43E5-9F48-00E55616E22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DDF460D-430A-4957-B619-30E8A3DD4F0F}">
      <dgm:prSet phldrT="[Texto]" custT="1"/>
      <dgm:spPr/>
      <dgm:t>
        <a:bodyPr/>
        <a:lstStyle/>
        <a:p>
          <a:r>
            <a:rPr lang="es-GT" sz="1800" b="1" dirty="0" smtClean="0">
              <a:solidFill>
                <a:schemeClr val="tx1"/>
              </a:solidFill>
            </a:rPr>
            <a:t>Texto</a:t>
          </a:r>
          <a:endParaRPr lang="en-US" sz="1800" b="1" dirty="0">
            <a:solidFill>
              <a:schemeClr val="tx1"/>
            </a:solidFill>
          </a:endParaRPr>
        </a:p>
      </dgm:t>
    </dgm:pt>
    <dgm:pt modelId="{94F9F35C-D0A9-477B-840B-131A4F705E51}" type="parTrans" cxnId="{ACA10ECD-8510-4A89-B710-77FBAA8E6AD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2AFA05E-62DF-4D6C-9157-AFB6F63330EE}" type="sibTrans" cxnId="{ACA10ECD-8510-4A89-B710-77FBAA8E6AD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C0FC786-0136-4F98-9460-BE69DC4F4185}">
      <dgm:prSet phldrT="[Texto]" custT="1"/>
      <dgm:spPr/>
      <dgm:t>
        <a:bodyPr/>
        <a:lstStyle/>
        <a:p>
          <a:r>
            <a:rPr lang="es-GT" sz="1800" b="1" dirty="0" smtClean="0">
              <a:solidFill>
                <a:schemeClr val="tx1"/>
              </a:solidFill>
            </a:rPr>
            <a:t>Cifrado</a:t>
          </a:r>
          <a:endParaRPr lang="en-US" sz="1800" b="1" dirty="0">
            <a:solidFill>
              <a:schemeClr val="tx1"/>
            </a:solidFill>
          </a:endParaRPr>
        </a:p>
      </dgm:t>
    </dgm:pt>
    <dgm:pt modelId="{DD30835F-1F0F-45B8-B6F5-60C65A2A8586}" type="parTrans" cxnId="{06BA4674-A6B5-435F-BD29-97D251E6F42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E5F2E92-C72E-4C3E-BB61-55112C799DE7}" type="sibTrans" cxnId="{06BA4674-A6B5-435F-BD29-97D251E6F42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A35613C-2CCD-4EE6-8992-F6DECE8C6D01}">
      <dgm:prSet custT="1"/>
      <dgm:spPr/>
      <dgm:t>
        <a:bodyPr/>
        <a:lstStyle/>
        <a:p>
          <a:r>
            <a:rPr lang="es-GT" sz="1800" b="1" dirty="0" smtClean="0">
              <a:solidFill>
                <a:schemeClr val="tx1"/>
              </a:solidFill>
            </a:rPr>
            <a:t>Melodía</a:t>
          </a:r>
          <a:endParaRPr lang="en-US" sz="1800" b="1" dirty="0">
            <a:solidFill>
              <a:schemeClr val="tx1"/>
            </a:solidFill>
          </a:endParaRPr>
        </a:p>
      </dgm:t>
    </dgm:pt>
    <dgm:pt modelId="{B1462174-059D-4246-95FA-E265D3BE1878}" type="parTrans" cxnId="{58F427A3-4151-4B5C-95AB-89B8478622A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353FC79-E5DA-4997-ADC5-02790E93B8F9}" type="sibTrans" cxnId="{58F427A3-4151-4B5C-95AB-89B8478622A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D183340-AFD6-42BD-867B-C4BEEDC26ED6}">
      <dgm:prSet custT="1"/>
      <dgm:spPr/>
      <dgm:t>
        <a:bodyPr/>
        <a:lstStyle/>
        <a:p>
          <a:r>
            <a:rPr lang="es-GT" sz="1800" b="1" dirty="0" smtClean="0">
              <a:solidFill>
                <a:schemeClr val="tx1"/>
              </a:solidFill>
            </a:rPr>
            <a:t>Voces</a:t>
          </a:r>
          <a:endParaRPr lang="en-US" sz="1800" b="1" dirty="0">
            <a:solidFill>
              <a:schemeClr val="tx1"/>
            </a:solidFill>
          </a:endParaRPr>
        </a:p>
      </dgm:t>
    </dgm:pt>
    <dgm:pt modelId="{4E434DEE-0369-4B61-A6EE-E033360F5182}" type="parTrans" cxnId="{7F6BBB34-E1A1-4338-8800-F476FB201D0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2593751-1682-44B7-8262-7A6D8EA63FE2}" type="sibTrans" cxnId="{7F6BBB34-E1A1-4338-8800-F476FB201D0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EECD739-F625-495B-8794-C3E1CFBC9B8F}">
      <dgm:prSet custT="1"/>
      <dgm:spPr/>
      <dgm:t>
        <a:bodyPr/>
        <a:lstStyle/>
        <a:p>
          <a:r>
            <a:rPr lang="es-GT" sz="1800" b="1" dirty="0" smtClean="0">
              <a:solidFill>
                <a:schemeClr val="tx1"/>
              </a:solidFill>
            </a:rPr>
            <a:t>Ornamentos</a:t>
          </a:r>
          <a:endParaRPr lang="en-US" sz="1800" b="1" dirty="0">
            <a:solidFill>
              <a:schemeClr val="tx1"/>
            </a:solidFill>
          </a:endParaRPr>
        </a:p>
      </dgm:t>
    </dgm:pt>
    <dgm:pt modelId="{F368F417-DC2F-489F-9B4A-B41B5CBFA794}" type="parTrans" cxnId="{571208C4-EB54-4360-A729-EBE33ED8CF5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F1FD8F0-7BF4-47F8-91FC-9EED195D5DC8}" type="sibTrans" cxnId="{571208C4-EB54-4360-A729-EBE33ED8CF5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BBB703C-3584-49AD-9E8A-42E21C9836E2}">
      <dgm:prSet custT="1"/>
      <dgm:spPr/>
      <dgm:t>
        <a:bodyPr/>
        <a:lstStyle/>
        <a:p>
          <a:r>
            <a:rPr lang="es-GT" sz="1800" b="1" dirty="0" smtClean="0">
              <a:solidFill>
                <a:schemeClr val="tx1"/>
              </a:solidFill>
            </a:rPr>
            <a:t>Acompañamiento</a:t>
          </a:r>
          <a:endParaRPr lang="en-US" sz="1800" b="1" dirty="0">
            <a:solidFill>
              <a:schemeClr val="tx1"/>
            </a:solidFill>
          </a:endParaRPr>
        </a:p>
      </dgm:t>
    </dgm:pt>
    <dgm:pt modelId="{7C93FE51-5740-495F-80BB-1753568D7E4E}" type="parTrans" cxnId="{F170F9DC-3AA2-413B-A17A-9F54BF105F7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AB2A17A-EAE8-400C-86B2-6069114FD3E2}" type="sibTrans" cxnId="{F170F9DC-3AA2-413B-A17A-9F54BF105F7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08690F5-A9B7-4156-890A-FADCF70710D5}">
      <dgm:prSet custT="1"/>
      <dgm:spPr/>
      <dgm:t>
        <a:bodyPr/>
        <a:lstStyle/>
        <a:p>
          <a:r>
            <a:rPr lang="es-GT" sz="1800" b="1" dirty="0" smtClean="0">
              <a:solidFill>
                <a:schemeClr val="tx1"/>
              </a:solidFill>
            </a:rPr>
            <a:t>Novedades</a:t>
          </a:r>
          <a:endParaRPr lang="en-US" sz="1800" b="1" dirty="0">
            <a:solidFill>
              <a:schemeClr val="tx1"/>
            </a:solidFill>
          </a:endParaRPr>
        </a:p>
      </dgm:t>
    </dgm:pt>
    <dgm:pt modelId="{3D70E591-E20E-4044-A869-DE913F21CEE2}" type="parTrans" cxnId="{03A2ABE1-65ED-499F-808E-C4083D1504A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32FDECE-B687-42AD-B3DE-E1FC6166344D}" type="sibTrans" cxnId="{03A2ABE1-65ED-499F-808E-C4083D1504A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455328D-3C11-4E1C-82AF-9A28EE8C780E}">
      <dgm:prSet custT="1"/>
      <dgm:spPr/>
      <dgm:t>
        <a:bodyPr/>
        <a:lstStyle/>
        <a:p>
          <a:r>
            <a:rPr lang="es-GT" sz="1800" b="1" dirty="0" smtClean="0">
              <a:solidFill>
                <a:schemeClr val="tx1"/>
              </a:solidFill>
            </a:rPr>
            <a:t>Revisión y Cambios</a:t>
          </a:r>
          <a:endParaRPr lang="en-US" sz="1800" b="1" dirty="0">
            <a:solidFill>
              <a:schemeClr val="tx1"/>
            </a:solidFill>
          </a:endParaRPr>
        </a:p>
      </dgm:t>
    </dgm:pt>
    <dgm:pt modelId="{0E102E3D-25AA-45F8-9805-097A0F84F8AE}" type="parTrans" cxnId="{A56F818A-0F3B-4CBF-8620-896ADD0BA74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14FC7ED-0A5C-428B-A176-6DC9ACFEE05E}" type="sibTrans" cxnId="{A56F818A-0F3B-4CBF-8620-896ADD0BA74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835F056-1FD8-442E-BBD7-A4C6AD6C3836}" type="pres">
      <dgm:prSet presAssocID="{F2DA8EA8-1130-4A1C-8A4F-B8423031F2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25C9D6-3833-41AC-9213-5DCB3E866303}" type="pres">
      <dgm:prSet presAssocID="{0AC28318-227F-4744-B678-8A9F8C034F0A}" presName="root1" presStyleCnt="0"/>
      <dgm:spPr/>
    </dgm:pt>
    <dgm:pt modelId="{BDF6435E-F65D-4C4C-A279-34D611F9EBF6}" type="pres">
      <dgm:prSet presAssocID="{0AC28318-227F-4744-B678-8A9F8C034F0A}" presName="LevelOneTextNode" presStyleLbl="node0" presStyleIdx="0" presStyleCnt="1" custScaleX="1696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5D7EB9-0ECE-4F20-A45D-4506D9C946FF}" type="pres">
      <dgm:prSet presAssocID="{0AC28318-227F-4744-B678-8A9F8C034F0A}" presName="level2hierChild" presStyleCnt="0"/>
      <dgm:spPr/>
    </dgm:pt>
    <dgm:pt modelId="{4670C40F-2D4C-403F-81E0-E7C8A9C591AE}" type="pres">
      <dgm:prSet presAssocID="{94F9F35C-D0A9-477B-840B-131A4F705E51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C120993B-4A91-4115-826E-5878D6D89B7D}" type="pres">
      <dgm:prSet presAssocID="{94F9F35C-D0A9-477B-840B-131A4F705E51}" presName="connTx" presStyleLbl="parChTrans1D2" presStyleIdx="0" presStyleCnt="8"/>
      <dgm:spPr/>
      <dgm:t>
        <a:bodyPr/>
        <a:lstStyle/>
        <a:p>
          <a:endParaRPr lang="en-US"/>
        </a:p>
      </dgm:t>
    </dgm:pt>
    <dgm:pt modelId="{07C9B33D-722C-423E-804B-5A5001727F0E}" type="pres">
      <dgm:prSet presAssocID="{6DDF460D-430A-4957-B619-30E8A3DD4F0F}" presName="root2" presStyleCnt="0"/>
      <dgm:spPr/>
    </dgm:pt>
    <dgm:pt modelId="{6920AB30-FA51-4B1E-9209-4B14E3247D7F}" type="pres">
      <dgm:prSet presAssocID="{6DDF460D-430A-4957-B619-30E8A3DD4F0F}" presName="LevelTwoTextNode" presStyleLbl="node2" presStyleIdx="0" presStyleCnt="8" custScaleX="2361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A07232-CE7F-4724-9636-E1721F27EB9B}" type="pres">
      <dgm:prSet presAssocID="{6DDF460D-430A-4957-B619-30E8A3DD4F0F}" presName="level3hierChild" presStyleCnt="0"/>
      <dgm:spPr/>
    </dgm:pt>
    <dgm:pt modelId="{2C6A5741-0D49-4AB9-9E7F-6E433842BD36}" type="pres">
      <dgm:prSet presAssocID="{DD30835F-1F0F-45B8-B6F5-60C65A2A8586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5F4C6EF8-1B20-4A09-BC8F-A36473043C6F}" type="pres">
      <dgm:prSet presAssocID="{DD30835F-1F0F-45B8-B6F5-60C65A2A8586}" presName="connTx" presStyleLbl="parChTrans1D2" presStyleIdx="1" presStyleCnt="8"/>
      <dgm:spPr/>
      <dgm:t>
        <a:bodyPr/>
        <a:lstStyle/>
        <a:p>
          <a:endParaRPr lang="en-US"/>
        </a:p>
      </dgm:t>
    </dgm:pt>
    <dgm:pt modelId="{01F675DA-1CBC-42C1-AEFB-FD7EE0C1792E}" type="pres">
      <dgm:prSet presAssocID="{3C0FC786-0136-4F98-9460-BE69DC4F4185}" presName="root2" presStyleCnt="0"/>
      <dgm:spPr/>
    </dgm:pt>
    <dgm:pt modelId="{5A338AC1-E70E-4E43-B974-D6C16E56E7E3}" type="pres">
      <dgm:prSet presAssocID="{3C0FC786-0136-4F98-9460-BE69DC4F4185}" presName="LevelTwoTextNode" presStyleLbl="node2" presStyleIdx="1" presStyleCnt="8" custScaleX="2361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02762F-CDE6-41C6-89A4-7C977249829C}" type="pres">
      <dgm:prSet presAssocID="{3C0FC786-0136-4F98-9460-BE69DC4F4185}" presName="level3hierChild" presStyleCnt="0"/>
      <dgm:spPr/>
    </dgm:pt>
    <dgm:pt modelId="{0DFF12B5-9450-4F46-B1F3-E3E998EFF98D}" type="pres">
      <dgm:prSet presAssocID="{B1462174-059D-4246-95FA-E265D3BE1878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5E9B2F8E-129F-411E-A587-81A729942D4B}" type="pres">
      <dgm:prSet presAssocID="{B1462174-059D-4246-95FA-E265D3BE1878}" presName="connTx" presStyleLbl="parChTrans1D2" presStyleIdx="2" presStyleCnt="8"/>
      <dgm:spPr/>
      <dgm:t>
        <a:bodyPr/>
        <a:lstStyle/>
        <a:p>
          <a:endParaRPr lang="en-US"/>
        </a:p>
      </dgm:t>
    </dgm:pt>
    <dgm:pt modelId="{A1AA8552-4E5E-423D-AB61-41BD1994A194}" type="pres">
      <dgm:prSet presAssocID="{FA35613C-2CCD-4EE6-8992-F6DECE8C6D01}" presName="root2" presStyleCnt="0"/>
      <dgm:spPr/>
    </dgm:pt>
    <dgm:pt modelId="{B4E94923-67F0-46FC-9BC3-933BBDB737F5}" type="pres">
      <dgm:prSet presAssocID="{FA35613C-2CCD-4EE6-8992-F6DECE8C6D01}" presName="LevelTwoTextNode" presStyleLbl="node2" presStyleIdx="2" presStyleCnt="8" custScaleX="2351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CAB0CB-96F4-4598-838C-D93747039F43}" type="pres">
      <dgm:prSet presAssocID="{FA35613C-2CCD-4EE6-8992-F6DECE8C6D01}" presName="level3hierChild" presStyleCnt="0"/>
      <dgm:spPr/>
    </dgm:pt>
    <dgm:pt modelId="{0435F0F2-98F4-4877-A443-789C6B5B2234}" type="pres">
      <dgm:prSet presAssocID="{4E434DEE-0369-4B61-A6EE-E033360F5182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D2468D78-A660-4DFC-A809-1C2039F41CDE}" type="pres">
      <dgm:prSet presAssocID="{4E434DEE-0369-4B61-A6EE-E033360F5182}" presName="connTx" presStyleLbl="parChTrans1D2" presStyleIdx="3" presStyleCnt="8"/>
      <dgm:spPr/>
      <dgm:t>
        <a:bodyPr/>
        <a:lstStyle/>
        <a:p>
          <a:endParaRPr lang="en-US"/>
        </a:p>
      </dgm:t>
    </dgm:pt>
    <dgm:pt modelId="{C7DF89C7-55A1-489F-AA72-B208919A6EB0}" type="pres">
      <dgm:prSet presAssocID="{ED183340-AFD6-42BD-867B-C4BEEDC26ED6}" presName="root2" presStyleCnt="0"/>
      <dgm:spPr/>
    </dgm:pt>
    <dgm:pt modelId="{CBF54BF1-8FC9-45C1-9B1B-6C5ED5BCECFF}" type="pres">
      <dgm:prSet presAssocID="{ED183340-AFD6-42BD-867B-C4BEEDC26ED6}" presName="LevelTwoTextNode" presStyleLbl="node2" presStyleIdx="3" presStyleCnt="8" custScaleX="2291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AEC59E-6684-4F90-81CC-4F0ACD1E99C0}" type="pres">
      <dgm:prSet presAssocID="{ED183340-AFD6-42BD-867B-C4BEEDC26ED6}" presName="level3hierChild" presStyleCnt="0"/>
      <dgm:spPr/>
    </dgm:pt>
    <dgm:pt modelId="{EC43B435-F053-4B5C-B613-AE34ECEBF5D0}" type="pres">
      <dgm:prSet presAssocID="{F368F417-DC2F-489F-9B4A-B41B5CBFA794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3FAE2D29-B151-4F2E-B122-115F2324F712}" type="pres">
      <dgm:prSet presAssocID="{F368F417-DC2F-489F-9B4A-B41B5CBFA794}" presName="connTx" presStyleLbl="parChTrans1D2" presStyleIdx="4" presStyleCnt="8"/>
      <dgm:spPr/>
      <dgm:t>
        <a:bodyPr/>
        <a:lstStyle/>
        <a:p>
          <a:endParaRPr lang="en-US"/>
        </a:p>
      </dgm:t>
    </dgm:pt>
    <dgm:pt modelId="{F1D4AD98-A3F3-4D6B-A11B-D21A0CBB605B}" type="pres">
      <dgm:prSet presAssocID="{4EECD739-F625-495B-8794-C3E1CFBC9B8F}" presName="root2" presStyleCnt="0"/>
      <dgm:spPr/>
    </dgm:pt>
    <dgm:pt modelId="{9B7E6D58-D9F0-45B1-881D-29517AA81B36}" type="pres">
      <dgm:prSet presAssocID="{4EECD739-F625-495B-8794-C3E1CFBC9B8F}" presName="LevelTwoTextNode" presStyleLbl="node2" presStyleIdx="4" presStyleCnt="8" custScaleX="2291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EBEC4A-5B6F-484D-8079-C9A8C3675BFF}" type="pres">
      <dgm:prSet presAssocID="{4EECD739-F625-495B-8794-C3E1CFBC9B8F}" presName="level3hierChild" presStyleCnt="0"/>
      <dgm:spPr/>
    </dgm:pt>
    <dgm:pt modelId="{F7A594D5-2F4B-46EF-BD3E-90A6ABF73F11}" type="pres">
      <dgm:prSet presAssocID="{7C93FE51-5740-495F-80BB-1753568D7E4E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012BD7A0-2EE2-4A4C-B151-5FB0A74736FA}" type="pres">
      <dgm:prSet presAssocID="{7C93FE51-5740-495F-80BB-1753568D7E4E}" presName="connTx" presStyleLbl="parChTrans1D2" presStyleIdx="5" presStyleCnt="8"/>
      <dgm:spPr/>
      <dgm:t>
        <a:bodyPr/>
        <a:lstStyle/>
        <a:p>
          <a:endParaRPr lang="en-US"/>
        </a:p>
      </dgm:t>
    </dgm:pt>
    <dgm:pt modelId="{9F365099-0048-4132-AF5E-30CE9B2F2CBB}" type="pres">
      <dgm:prSet presAssocID="{BBBB703C-3584-49AD-9E8A-42E21C9836E2}" presName="root2" presStyleCnt="0"/>
      <dgm:spPr/>
    </dgm:pt>
    <dgm:pt modelId="{9DEF48F7-268A-4EF7-9C92-8F70C9AAB36F}" type="pres">
      <dgm:prSet presAssocID="{BBBB703C-3584-49AD-9E8A-42E21C9836E2}" presName="LevelTwoTextNode" presStyleLbl="node2" presStyleIdx="5" presStyleCnt="8" custScaleX="2291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9D0477-3FD5-4AC3-B1EB-E84621D10123}" type="pres">
      <dgm:prSet presAssocID="{BBBB703C-3584-49AD-9E8A-42E21C9836E2}" presName="level3hierChild" presStyleCnt="0"/>
      <dgm:spPr/>
    </dgm:pt>
    <dgm:pt modelId="{38716597-B194-40CD-B8E3-27C88C12BEA7}" type="pres">
      <dgm:prSet presAssocID="{3D70E591-E20E-4044-A869-DE913F21CEE2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AA6A15F8-9C49-471A-ABC2-741232E4B145}" type="pres">
      <dgm:prSet presAssocID="{3D70E591-E20E-4044-A869-DE913F21CEE2}" presName="connTx" presStyleLbl="parChTrans1D2" presStyleIdx="6" presStyleCnt="8"/>
      <dgm:spPr/>
      <dgm:t>
        <a:bodyPr/>
        <a:lstStyle/>
        <a:p>
          <a:endParaRPr lang="en-US"/>
        </a:p>
      </dgm:t>
    </dgm:pt>
    <dgm:pt modelId="{CB01B961-BEBD-4EDE-929E-3EB9E6CEB153}" type="pres">
      <dgm:prSet presAssocID="{408690F5-A9B7-4156-890A-FADCF70710D5}" presName="root2" presStyleCnt="0"/>
      <dgm:spPr/>
    </dgm:pt>
    <dgm:pt modelId="{565CA5C8-2991-4D6D-AFAC-388C259A5431}" type="pres">
      <dgm:prSet presAssocID="{408690F5-A9B7-4156-890A-FADCF70710D5}" presName="LevelTwoTextNode" presStyleLbl="node2" presStyleIdx="6" presStyleCnt="8" custScaleX="2288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71D1B9-23D2-4C31-8035-94E0EA920415}" type="pres">
      <dgm:prSet presAssocID="{408690F5-A9B7-4156-890A-FADCF70710D5}" presName="level3hierChild" presStyleCnt="0"/>
      <dgm:spPr/>
    </dgm:pt>
    <dgm:pt modelId="{3F8D0C49-400D-45F3-B638-669EEF8C7363}" type="pres">
      <dgm:prSet presAssocID="{0E102E3D-25AA-45F8-9805-097A0F84F8AE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5E92CE26-8B2E-4430-A59A-F047984DAFBA}" type="pres">
      <dgm:prSet presAssocID="{0E102E3D-25AA-45F8-9805-097A0F84F8AE}" presName="connTx" presStyleLbl="parChTrans1D2" presStyleIdx="7" presStyleCnt="8"/>
      <dgm:spPr/>
      <dgm:t>
        <a:bodyPr/>
        <a:lstStyle/>
        <a:p>
          <a:endParaRPr lang="en-US"/>
        </a:p>
      </dgm:t>
    </dgm:pt>
    <dgm:pt modelId="{10085DE1-F6D3-42CA-919C-54CF659D55AD}" type="pres">
      <dgm:prSet presAssocID="{4455328D-3C11-4E1C-82AF-9A28EE8C780E}" presName="root2" presStyleCnt="0"/>
      <dgm:spPr/>
    </dgm:pt>
    <dgm:pt modelId="{74141506-78F1-48D9-8D8F-E8CA52DB9D85}" type="pres">
      <dgm:prSet presAssocID="{4455328D-3C11-4E1C-82AF-9A28EE8C780E}" presName="LevelTwoTextNode" presStyleLbl="node2" presStyleIdx="7" presStyleCnt="8" custScaleX="2349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9E63F9-75E6-4A56-BF75-B1D484C4819C}" type="pres">
      <dgm:prSet presAssocID="{4455328D-3C11-4E1C-82AF-9A28EE8C780E}" presName="level3hierChild" presStyleCnt="0"/>
      <dgm:spPr/>
    </dgm:pt>
  </dgm:ptLst>
  <dgm:cxnLst>
    <dgm:cxn modelId="{840A996A-34B2-4BEB-B6A2-4D5A92778706}" type="presOf" srcId="{BBBB703C-3584-49AD-9E8A-42E21C9836E2}" destId="{9DEF48F7-268A-4EF7-9C92-8F70C9AAB36F}" srcOrd="0" destOrd="0" presId="urn:microsoft.com/office/officeart/2005/8/layout/hierarchy2"/>
    <dgm:cxn modelId="{F841E01D-1AD6-453D-8D5D-02211F0F99F6}" type="presOf" srcId="{4E434DEE-0369-4B61-A6EE-E033360F5182}" destId="{D2468D78-A660-4DFC-A809-1C2039F41CDE}" srcOrd="1" destOrd="0" presId="urn:microsoft.com/office/officeart/2005/8/layout/hierarchy2"/>
    <dgm:cxn modelId="{19484AAC-0935-4530-96C7-7E09CA2CFA76}" type="presOf" srcId="{3D70E591-E20E-4044-A869-DE913F21CEE2}" destId="{38716597-B194-40CD-B8E3-27C88C12BEA7}" srcOrd="0" destOrd="0" presId="urn:microsoft.com/office/officeart/2005/8/layout/hierarchy2"/>
    <dgm:cxn modelId="{E242EA99-3CE9-4CFB-8577-F9A81AEA9C74}" type="presOf" srcId="{F368F417-DC2F-489F-9B4A-B41B5CBFA794}" destId="{3FAE2D29-B151-4F2E-B122-115F2324F712}" srcOrd="1" destOrd="0" presId="urn:microsoft.com/office/officeart/2005/8/layout/hierarchy2"/>
    <dgm:cxn modelId="{F170F9DC-3AA2-413B-A17A-9F54BF105F7B}" srcId="{0AC28318-227F-4744-B678-8A9F8C034F0A}" destId="{BBBB703C-3584-49AD-9E8A-42E21C9836E2}" srcOrd="5" destOrd="0" parTransId="{7C93FE51-5740-495F-80BB-1753568D7E4E}" sibTransId="{AAB2A17A-EAE8-400C-86B2-6069114FD3E2}"/>
    <dgm:cxn modelId="{F2C344E2-F6E4-4262-BBA9-9A94207C7FC3}" type="presOf" srcId="{4EECD739-F625-495B-8794-C3E1CFBC9B8F}" destId="{9B7E6D58-D9F0-45B1-881D-29517AA81B36}" srcOrd="0" destOrd="0" presId="urn:microsoft.com/office/officeart/2005/8/layout/hierarchy2"/>
    <dgm:cxn modelId="{ACA10ECD-8510-4A89-B710-77FBAA8E6ADE}" srcId="{0AC28318-227F-4744-B678-8A9F8C034F0A}" destId="{6DDF460D-430A-4957-B619-30E8A3DD4F0F}" srcOrd="0" destOrd="0" parTransId="{94F9F35C-D0A9-477B-840B-131A4F705E51}" sibTransId="{52AFA05E-62DF-4D6C-9157-AFB6F63330EE}"/>
    <dgm:cxn modelId="{9B8D323F-1713-4A54-8D78-AB86E810CB50}" type="presOf" srcId="{3D70E591-E20E-4044-A869-DE913F21CEE2}" destId="{AA6A15F8-9C49-471A-ABC2-741232E4B145}" srcOrd="1" destOrd="0" presId="urn:microsoft.com/office/officeart/2005/8/layout/hierarchy2"/>
    <dgm:cxn modelId="{12033E78-592F-4065-81FB-6B6854F2AD79}" type="presOf" srcId="{0E102E3D-25AA-45F8-9805-097A0F84F8AE}" destId="{5E92CE26-8B2E-4430-A59A-F047984DAFBA}" srcOrd="1" destOrd="0" presId="urn:microsoft.com/office/officeart/2005/8/layout/hierarchy2"/>
    <dgm:cxn modelId="{A56F818A-0F3B-4CBF-8620-896ADD0BA74E}" srcId="{0AC28318-227F-4744-B678-8A9F8C034F0A}" destId="{4455328D-3C11-4E1C-82AF-9A28EE8C780E}" srcOrd="7" destOrd="0" parTransId="{0E102E3D-25AA-45F8-9805-097A0F84F8AE}" sibTransId="{714FC7ED-0A5C-428B-A176-6DC9ACFEE05E}"/>
    <dgm:cxn modelId="{2991D3DF-C404-401B-AC3E-9CF7D4FD34D5}" type="presOf" srcId="{94F9F35C-D0A9-477B-840B-131A4F705E51}" destId="{4670C40F-2D4C-403F-81E0-E7C8A9C591AE}" srcOrd="0" destOrd="0" presId="urn:microsoft.com/office/officeart/2005/8/layout/hierarchy2"/>
    <dgm:cxn modelId="{839A4B6F-704B-4E9F-8846-A822D1D650AA}" type="presOf" srcId="{FA35613C-2CCD-4EE6-8992-F6DECE8C6D01}" destId="{B4E94923-67F0-46FC-9BC3-933BBDB737F5}" srcOrd="0" destOrd="0" presId="urn:microsoft.com/office/officeart/2005/8/layout/hierarchy2"/>
    <dgm:cxn modelId="{B710594B-0B77-4936-82FE-75A9C4F96608}" type="presOf" srcId="{7C93FE51-5740-495F-80BB-1753568D7E4E}" destId="{F7A594D5-2F4B-46EF-BD3E-90A6ABF73F11}" srcOrd="0" destOrd="0" presId="urn:microsoft.com/office/officeart/2005/8/layout/hierarchy2"/>
    <dgm:cxn modelId="{DBEBA5A9-72FE-47B1-878E-FA92CAA7F886}" type="presOf" srcId="{408690F5-A9B7-4156-890A-FADCF70710D5}" destId="{565CA5C8-2991-4D6D-AFAC-388C259A5431}" srcOrd="0" destOrd="0" presId="urn:microsoft.com/office/officeart/2005/8/layout/hierarchy2"/>
    <dgm:cxn modelId="{BD0FCB56-CBB0-4DEF-8E27-9431B23EADC3}" type="presOf" srcId="{B1462174-059D-4246-95FA-E265D3BE1878}" destId="{5E9B2F8E-129F-411E-A587-81A729942D4B}" srcOrd="1" destOrd="0" presId="urn:microsoft.com/office/officeart/2005/8/layout/hierarchy2"/>
    <dgm:cxn modelId="{EE97CBB7-2A5E-4048-B84E-B632A6C7F641}" type="presOf" srcId="{0AC28318-227F-4744-B678-8A9F8C034F0A}" destId="{BDF6435E-F65D-4C4C-A279-34D611F9EBF6}" srcOrd="0" destOrd="0" presId="urn:microsoft.com/office/officeart/2005/8/layout/hierarchy2"/>
    <dgm:cxn modelId="{7F6BBB34-E1A1-4338-8800-F476FB201D04}" srcId="{0AC28318-227F-4744-B678-8A9F8C034F0A}" destId="{ED183340-AFD6-42BD-867B-C4BEEDC26ED6}" srcOrd="3" destOrd="0" parTransId="{4E434DEE-0369-4B61-A6EE-E033360F5182}" sibTransId="{12593751-1682-44B7-8262-7A6D8EA63FE2}"/>
    <dgm:cxn modelId="{03A2ABE1-65ED-499F-808E-C4083D1504AB}" srcId="{0AC28318-227F-4744-B678-8A9F8C034F0A}" destId="{408690F5-A9B7-4156-890A-FADCF70710D5}" srcOrd="6" destOrd="0" parTransId="{3D70E591-E20E-4044-A869-DE913F21CEE2}" sibTransId="{C32FDECE-B687-42AD-B3DE-E1FC6166344D}"/>
    <dgm:cxn modelId="{7D8EF4AE-F5B2-43E5-9F48-00E55616E229}" srcId="{F2DA8EA8-1130-4A1C-8A4F-B8423031F276}" destId="{0AC28318-227F-4744-B678-8A9F8C034F0A}" srcOrd="0" destOrd="0" parTransId="{426D1668-FEA5-48C2-BAD2-76E2BA4019E2}" sibTransId="{F027A1AF-67A4-4994-9D71-8FAF21EA301E}"/>
    <dgm:cxn modelId="{5B91DB86-09C7-4158-B714-A93D34ADB1D1}" type="presOf" srcId="{3C0FC786-0136-4F98-9460-BE69DC4F4185}" destId="{5A338AC1-E70E-4E43-B974-D6C16E56E7E3}" srcOrd="0" destOrd="0" presId="urn:microsoft.com/office/officeart/2005/8/layout/hierarchy2"/>
    <dgm:cxn modelId="{E155EDBC-876E-48EC-806D-53314ABF0663}" type="presOf" srcId="{B1462174-059D-4246-95FA-E265D3BE1878}" destId="{0DFF12B5-9450-4F46-B1F3-E3E998EFF98D}" srcOrd="0" destOrd="0" presId="urn:microsoft.com/office/officeart/2005/8/layout/hierarchy2"/>
    <dgm:cxn modelId="{06BA4674-A6B5-435F-BD29-97D251E6F428}" srcId="{0AC28318-227F-4744-B678-8A9F8C034F0A}" destId="{3C0FC786-0136-4F98-9460-BE69DC4F4185}" srcOrd="1" destOrd="0" parTransId="{DD30835F-1F0F-45B8-B6F5-60C65A2A8586}" sibTransId="{4E5F2E92-C72E-4C3E-BB61-55112C799DE7}"/>
    <dgm:cxn modelId="{58F427A3-4151-4B5C-95AB-89B8478622AD}" srcId="{0AC28318-227F-4744-B678-8A9F8C034F0A}" destId="{FA35613C-2CCD-4EE6-8992-F6DECE8C6D01}" srcOrd="2" destOrd="0" parTransId="{B1462174-059D-4246-95FA-E265D3BE1878}" sibTransId="{8353FC79-E5DA-4997-ADC5-02790E93B8F9}"/>
    <dgm:cxn modelId="{7B990A10-E9D2-41ED-8E2D-2CC2CE1D6A93}" type="presOf" srcId="{DD30835F-1F0F-45B8-B6F5-60C65A2A8586}" destId="{2C6A5741-0D49-4AB9-9E7F-6E433842BD36}" srcOrd="0" destOrd="0" presId="urn:microsoft.com/office/officeart/2005/8/layout/hierarchy2"/>
    <dgm:cxn modelId="{571208C4-EB54-4360-A729-EBE33ED8CF52}" srcId="{0AC28318-227F-4744-B678-8A9F8C034F0A}" destId="{4EECD739-F625-495B-8794-C3E1CFBC9B8F}" srcOrd="4" destOrd="0" parTransId="{F368F417-DC2F-489F-9B4A-B41B5CBFA794}" sibTransId="{DF1FD8F0-7BF4-47F8-91FC-9EED195D5DC8}"/>
    <dgm:cxn modelId="{B3D529B3-C320-4C0D-A297-632A9EC62D2A}" type="presOf" srcId="{ED183340-AFD6-42BD-867B-C4BEEDC26ED6}" destId="{CBF54BF1-8FC9-45C1-9B1B-6C5ED5BCECFF}" srcOrd="0" destOrd="0" presId="urn:microsoft.com/office/officeart/2005/8/layout/hierarchy2"/>
    <dgm:cxn modelId="{2BE1F531-9818-43B8-B13D-3779BED93ADC}" type="presOf" srcId="{7C93FE51-5740-495F-80BB-1753568D7E4E}" destId="{012BD7A0-2EE2-4A4C-B151-5FB0A74736FA}" srcOrd="1" destOrd="0" presId="urn:microsoft.com/office/officeart/2005/8/layout/hierarchy2"/>
    <dgm:cxn modelId="{C8E841F9-C7A3-4B21-B872-049DF5AC41FE}" type="presOf" srcId="{4E434DEE-0369-4B61-A6EE-E033360F5182}" destId="{0435F0F2-98F4-4877-A443-789C6B5B2234}" srcOrd="0" destOrd="0" presId="urn:microsoft.com/office/officeart/2005/8/layout/hierarchy2"/>
    <dgm:cxn modelId="{15D5D431-8B1E-4994-A275-1487592F55A4}" type="presOf" srcId="{4455328D-3C11-4E1C-82AF-9A28EE8C780E}" destId="{74141506-78F1-48D9-8D8F-E8CA52DB9D85}" srcOrd="0" destOrd="0" presId="urn:microsoft.com/office/officeart/2005/8/layout/hierarchy2"/>
    <dgm:cxn modelId="{E0EB4BF5-D6BA-461A-AC77-1F8087F798B2}" type="presOf" srcId="{0E102E3D-25AA-45F8-9805-097A0F84F8AE}" destId="{3F8D0C49-400D-45F3-B638-669EEF8C7363}" srcOrd="0" destOrd="0" presId="urn:microsoft.com/office/officeart/2005/8/layout/hierarchy2"/>
    <dgm:cxn modelId="{9EF9D6BE-E349-48F4-9F4A-9F2058130A06}" type="presOf" srcId="{DD30835F-1F0F-45B8-B6F5-60C65A2A8586}" destId="{5F4C6EF8-1B20-4A09-BC8F-A36473043C6F}" srcOrd="1" destOrd="0" presId="urn:microsoft.com/office/officeart/2005/8/layout/hierarchy2"/>
    <dgm:cxn modelId="{CD948D9F-BBFA-4E4D-B0C8-DF00807BB926}" type="presOf" srcId="{94F9F35C-D0A9-477B-840B-131A4F705E51}" destId="{C120993B-4A91-4115-826E-5878D6D89B7D}" srcOrd="1" destOrd="0" presId="urn:microsoft.com/office/officeart/2005/8/layout/hierarchy2"/>
    <dgm:cxn modelId="{F33FD2A4-41A6-426B-98E1-66BD2BBF3182}" type="presOf" srcId="{6DDF460D-430A-4957-B619-30E8A3DD4F0F}" destId="{6920AB30-FA51-4B1E-9209-4B14E3247D7F}" srcOrd="0" destOrd="0" presId="urn:microsoft.com/office/officeart/2005/8/layout/hierarchy2"/>
    <dgm:cxn modelId="{985A1022-538F-4ADB-BEA4-67BA423C6C2C}" type="presOf" srcId="{F2DA8EA8-1130-4A1C-8A4F-B8423031F276}" destId="{9835F056-1FD8-442E-BBD7-A4C6AD6C3836}" srcOrd="0" destOrd="0" presId="urn:microsoft.com/office/officeart/2005/8/layout/hierarchy2"/>
    <dgm:cxn modelId="{A6A1724E-D212-4CF6-8D1B-53CC75D8663B}" type="presOf" srcId="{F368F417-DC2F-489F-9B4A-B41B5CBFA794}" destId="{EC43B435-F053-4B5C-B613-AE34ECEBF5D0}" srcOrd="0" destOrd="0" presId="urn:microsoft.com/office/officeart/2005/8/layout/hierarchy2"/>
    <dgm:cxn modelId="{93AD4E59-F376-48AA-BCC3-BC66F7D15E77}" type="presParOf" srcId="{9835F056-1FD8-442E-BBD7-A4C6AD6C3836}" destId="{DE25C9D6-3833-41AC-9213-5DCB3E866303}" srcOrd="0" destOrd="0" presId="urn:microsoft.com/office/officeart/2005/8/layout/hierarchy2"/>
    <dgm:cxn modelId="{76967C95-64E2-47D7-8350-257B006F7363}" type="presParOf" srcId="{DE25C9D6-3833-41AC-9213-5DCB3E866303}" destId="{BDF6435E-F65D-4C4C-A279-34D611F9EBF6}" srcOrd="0" destOrd="0" presId="urn:microsoft.com/office/officeart/2005/8/layout/hierarchy2"/>
    <dgm:cxn modelId="{2FA48916-55A3-4386-81A1-CD52746FD73D}" type="presParOf" srcId="{DE25C9D6-3833-41AC-9213-5DCB3E866303}" destId="{CF5D7EB9-0ECE-4F20-A45D-4506D9C946FF}" srcOrd="1" destOrd="0" presId="urn:microsoft.com/office/officeart/2005/8/layout/hierarchy2"/>
    <dgm:cxn modelId="{328813E5-3227-4A15-AE16-C9C41729225E}" type="presParOf" srcId="{CF5D7EB9-0ECE-4F20-A45D-4506D9C946FF}" destId="{4670C40F-2D4C-403F-81E0-E7C8A9C591AE}" srcOrd="0" destOrd="0" presId="urn:microsoft.com/office/officeart/2005/8/layout/hierarchy2"/>
    <dgm:cxn modelId="{6C109313-575C-4503-BCBE-49B2A67DE57E}" type="presParOf" srcId="{4670C40F-2D4C-403F-81E0-E7C8A9C591AE}" destId="{C120993B-4A91-4115-826E-5878D6D89B7D}" srcOrd="0" destOrd="0" presId="urn:microsoft.com/office/officeart/2005/8/layout/hierarchy2"/>
    <dgm:cxn modelId="{72EDFA62-F0FE-4E77-ACA4-D83CC1E48BE9}" type="presParOf" srcId="{CF5D7EB9-0ECE-4F20-A45D-4506D9C946FF}" destId="{07C9B33D-722C-423E-804B-5A5001727F0E}" srcOrd="1" destOrd="0" presId="urn:microsoft.com/office/officeart/2005/8/layout/hierarchy2"/>
    <dgm:cxn modelId="{F890B9A1-A947-416F-9D85-8D853DF4C7EF}" type="presParOf" srcId="{07C9B33D-722C-423E-804B-5A5001727F0E}" destId="{6920AB30-FA51-4B1E-9209-4B14E3247D7F}" srcOrd="0" destOrd="0" presId="urn:microsoft.com/office/officeart/2005/8/layout/hierarchy2"/>
    <dgm:cxn modelId="{59252E21-8551-4F21-A5D8-00870458FC7C}" type="presParOf" srcId="{07C9B33D-722C-423E-804B-5A5001727F0E}" destId="{85A07232-CE7F-4724-9636-E1721F27EB9B}" srcOrd="1" destOrd="0" presId="urn:microsoft.com/office/officeart/2005/8/layout/hierarchy2"/>
    <dgm:cxn modelId="{5419207F-5950-4968-906B-40B3D6B60DF9}" type="presParOf" srcId="{CF5D7EB9-0ECE-4F20-A45D-4506D9C946FF}" destId="{2C6A5741-0D49-4AB9-9E7F-6E433842BD36}" srcOrd="2" destOrd="0" presId="urn:microsoft.com/office/officeart/2005/8/layout/hierarchy2"/>
    <dgm:cxn modelId="{4F467C8B-0D4D-40EC-AC3A-4AF13A65A800}" type="presParOf" srcId="{2C6A5741-0D49-4AB9-9E7F-6E433842BD36}" destId="{5F4C6EF8-1B20-4A09-BC8F-A36473043C6F}" srcOrd="0" destOrd="0" presId="urn:microsoft.com/office/officeart/2005/8/layout/hierarchy2"/>
    <dgm:cxn modelId="{979258D3-56A0-44E3-905F-6E0AC32F5957}" type="presParOf" srcId="{CF5D7EB9-0ECE-4F20-A45D-4506D9C946FF}" destId="{01F675DA-1CBC-42C1-AEFB-FD7EE0C1792E}" srcOrd="3" destOrd="0" presId="urn:microsoft.com/office/officeart/2005/8/layout/hierarchy2"/>
    <dgm:cxn modelId="{7773CF9A-535A-4526-A02E-EC0F9EC89D22}" type="presParOf" srcId="{01F675DA-1CBC-42C1-AEFB-FD7EE0C1792E}" destId="{5A338AC1-E70E-4E43-B974-D6C16E56E7E3}" srcOrd="0" destOrd="0" presId="urn:microsoft.com/office/officeart/2005/8/layout/hierarchy2"/>
    <dgm:cxn modelId="{235BD30F-B81D-48F4-959C-F16FD5BCA422}" type="presParOf" srcId="{01F675DA-1CBC-42C1-AEFB-FD7EE0C1792E}" destId="{B302762F-CDE6-41C6-89A4-7C977249829C}" srcOrd="1" destOrd="0" presId="urn:microsoft.com/office/officeart/2005/8/layout/hierarchy2"/>
    <dgm:cxn modelId="{5DCB5383-F9EA-4AA9-91AD-600662141D6A}" type="presParOf" srcId="{CF5D7EB9-0ECE-4F20-A45D-4506D9C946FF}" destId="{0DFF12B5-9450-4F46-B1F3-E3E998EFF98D}" srcOrd="4" destOrd="0" presId="urn:microsoft.com/office/officeart/2005/8/layout/hierarchy2"/>
    <dgm:cxn modelId="{B1A8DA78-BAE3-4F13-A0FB-2EE073E951B0}" type="presParOf" srcId="{0DFF12B5-9450-4F46-B1F3-E3E998EFF98D}" destId="{5E9B2F8E-129F-411E-A587-81A729942D4B}" srcOrd="0" destOrd="0" presId="urn:microsoft.com/office/officeart/2005/8/layout/hierarchy2"/>
    <dgm:cxn modelId="{311CAD1A-A42C-45A5-8648-B760252C8700}" type="presParOf" srcId="{CF5D7EB9-0ECE-4F20-A45D-4506D9C946FF}" destId="{A1AA8552-4E5E-423D-AB61-41BD1994A194}" srcOrd="5" destOrd="0" presId="urn:microsoft.com/office/officeart/2005/8/layout/hierarchy2"/>
    <dgm:cxn modelId="{69DC93BC-00C4-4384-AD82-BEBCB691F2B9}" type="presParOf" srcId="{A1AA8552-4E5E-423D-AB61-41BD1994A194}" destId="{B4E94923-67F0-46FC-9BC3-933BBDB737F5}" srcOrd="0" destOrd="0" presId="urn:microsoft.com/office/officeart/2005/8/layout/hierarchy2"/>
    <dgm:cxn modelId="{A51A0364-1E02-4413-AE39-DF290E44C3AC}" type="presParOf" srcId="{A1AA8552-4E5E-423D-AB61-41BD1994A194}" destId="{F5CAB0CB-96F4-4598-838C-D93747039F43}" srcOrd="1" destOrd="0" presId="urn:microsoft.com/office/officeart/2005/8/layout/hierarchy2"/>
    <dgm:cxn modelId="{588D847A-6C38-48ED-8DAB-2AA72A505D9E}" type="presParOf" srcId="{CF5D7EB9-0ECE-4F20-A45D-4506D9C946FF}" destId="{0435F0F2-98F4-4877-A443-789C6B5B2234}" srcOrd="6" destOrd="0" presId="urn:microsoft.com/office/officeart/2005/8/layout/hierarchy2"/>
    <dgm:cxn modelId="{96AFD113-D417-4CA0-AE86-5411104472ED}" type="presParOf" srcId="{0435F0F2-98F4-4877-A443-789C6B5B2234}" destId="{D2468D78-A660-4DFC-A809-1C2039F41CDE}" srcOrd="0" destOrd="0" presId="urn:microsoft.com/office/officeart/2005/8/layout/hierarchy2"/>
    <dgm:cxn modelId="{76D9F6F7-13FC-4506-8CA6-CF402F52F04D}" type="presParOf" srcId="{CF5D7EB9-0ECE-4F20-A45D-4506D9C946FF}" destId="{C7DF89C7-55A1-489F-AA72-B208919A6EB0}" srcOrd="7" destOrd="0" presId="urn:microsoft.com/office/officeart/2005/8/layout/hierarchy2"/>
    <dgm:cxn modelId="{BAAFCB75-2CA6-42EA-BB12-21EBF978FE1D}" type="presParOf" srcId="{C7DF89C7-55A1-489F-AA72-B208919A6EB0}" destId="{CBF54BF1-8FC9-45C1-9B1B-6C5ED5BCECFF}" srcOrd="0" destOrd="0" presId="urn:microsoft.com/office/officeart/2005/8/layout/hierarchy2"/>
    <dgm:cxn modelId="{894BA70F-AA01-4F0B-BFD6-8FB9F274A997}" type="presParOf" srcId="{C7DF89C7-55A1-489F-AA72-B208919A6EB0}" destId="{ADAEC59E-6684-4F90-81CC-4F0ACD1E99C0}" srcOrd="1" destOrd="0" presId="urn:microsoft.com/office/officeart/2005/8/layout/hierarchy2"/>
    <dgm:cxn modelId="{2BD0C2AE-B3B0-48CB-869F-9B20CD0B5BA9}" type="presParOf" srcId="{CF5D7EB9-0ECE-4F20-A45D-4506D9C946FF}" destId="{EC43B435-F053-4B5C-B613-AE34ECEBF5D0}" srcOrd="8" destOrd="0" presId="urn:microsoft.com/office/officeart/2005/8/layout/hierarchy2"/>
    <dgm:cxn modelId="{A4BD9B4F-911B-4C96-8A65-5DCE3987B885}" type="presParOf" srcId="{EC43B435-F053-4B5C-B613-AE34ECEBF5D0}" destId="{3FAE2D29-B151-4F2E-B122-115F2324F712}" srcOrd="0" destOrd="0" presId="urn:microsoft.com/office/officeart/2005/8/layout/hierarchy2"/>
    <dgm:cxn modelId="{C0F2C5E1-7540-4722-8BAC-EB393E585E20}" type="presParOf" srcId="{CF5D7EB9-0ECE-4F20-A45D-4506D9C946FF}" destId="{F1D4AD98-A3F3-4D6B-A11B-D21A0CBB605B}" srcOrd="9" destOrd="0" presId="urn:microsoft.com/office/officeart/2005/8/layout/hierarchy2"/>
    <dgm:cxn modelId="{DF6F9CC0-9152-4089-8B98-556C2BDF8733}" type="presParOf" srcId="{F1D4AD98-A3F3-4D6B-A11B-D21A0CBB605B}" destId="{9B7E6D58-D9F0-45B1-881D-29517AA81B36}" srcOrd="0" destOrd="0" presId="urn:microsoft.com/office/officeart/2005/8/layout/hierarchy2"/>
    <dgm:cxn modelId="{38B2EE36-AD1B-4347-8D39-A8FF45C5A00E}" type="presParOf" srcId="{F1D4AD98-A3F3-4D6B-A11B-D21A0CBB605B}" destId="{59EBEC4A-5B6F-484D-8079-C9A8C3675BFF}" srcOrd="1" destOrd="0" presId="urn:microsoft.com/office/officeart/2005/8/layout/hierarchy2"/>
    <dgm:cxn modelId="{DAEA14C3-FF22-4906-9C76-54DCE051CC4D}" type="presParOf" srcId="{CF5D7EB9-0ECE-4F20-A45D-4506D9C946FF}" destId="{F7A594D5-2F4B-46EF-BD3E-90A6ABF73F11}" srcOrd="10" destOrd="0" presId="urn:microsoft.com/office/officeart/2005/8/layout/hierarchy2"/>
    <dgm:cxn modelId="{4E8D6981-1B5F-4A62-B8C1-710040A716BD}" type="presParOf" srcId="{F7A594D5-2F4B-46EF-BD3E-90A6ABF73F11}" destId="{012BD7A0-2EE2-4A4C-B151-5FB0A74736FA}" srcOrd="0" destOrd="0" presId="urn:microsoft.com/office/officeart/2005/8/layout/hierarchy2"/>
    <dgm:cxn modelId="{FBEF84DB-EFCC-43DA-834D-B72C799BBAB2}" type="presParOf" srcId="{CF5D7EB9-0ECE-4F20-A45D-4506D9C946FF}" destId="{9F365099-0048-4132-AF5E-30CE9B2F2CBB}" srcOrd="11" destOrd="0" presId="urn:microsoft.com/office/officeart/2005/8/layout/hierarchy2"/>
    <dgm:cxn modelId="{297303A4-E72A-447F-A8EF-1815B9855D80}" type="presParOf" srcId="{9F365099-0048-4132-AF5E-30CE9B2F2CBB}" destId="{9DEF48F7-268A-4EF7-9C92-8F70C9AAB36F}" srcOrd="0" destOrd="0" presId="urn:microsoft.com/office/officeart/2005/8/layout/hierarchy2"/>
    <dgm:cxn modelId="{287A8CF0-B204-44E1-8163-7A6705C3B6C4}" type="presParOf" srcId="{9F365099-0048-4132-AF5E-30CE9B2F2CBB}" destId="{D09D0477-3FD5-4AC3-B1EB-E84621D10123}" srcOrd="1" destOrd="0" presId="urn:microsoft.com/office/officeart/2005/8/layout/hierarchy2"/>
    <dgm:cxn modelId="{8DCAE6C8-1F91-4E3A-9F7F-9C97A9A7DCEE}" type="presParOf" srcId="{CF5D7EB9-0ECE-4F20-A45D-4506D9C946FF}" destId="{38716597-B194-40CD-B8E3-27C88C12BEA7}" srcOrd="12" destOrd="0" presId="urn:microsoft.com/office/officeart/2005/8/layout/hierarchy2"/>
    <dgm:cxn modelId="{66B45DD6-46F2-429E-BA8C-F1AE170AB7FE}" type="presParOf" srcId="{38716597-B194-40CD-B8E3-27C88C12BEA7}" destId="{AA6A15F8-9C49-471A-ABC2-741232E4B145}" srcOrd="0" destOrd="0" presId="urn:microsoft.com/office/officeart/2005/8/layout/hierarchy2"/>
    <dgm:cxn modelId="{69D08915-21E6-4DB9-AE51-847569F8FC70}" type="presParOf" srcId="{CF5D7EB9-0ECE-4F20-A45D-4506D9C946FF}" destId="{CB01B961-BEBD-4EDE-929E-3EB9E6CEB153}" srcOrd="13" destOrd="0" presId="urn:microsoft.com/office/officeart/2005/8/layout/hierarchy2"/>
    <dgm:cxn modelId="{400CA220-5E46-41A4-AE1F-3F44CDF74F83}" type="presParOf" srcId="{CB01B961-BEBD-4EDE-929E-3EB9E6CEB153}" destId="{565CA5C8-2991-4D6D-AFAC-388C259A5431}" srcOrd="0" destOrd="0" presId="urn:microsoft.com/office/officeart/2005/8/layout/hierarchy2"/>
    <dgm:cxn modelId="{2D7D5EE9-204E-46AD-8A3F-76BADA49CA6D}" type="presParOf" srcId="{CB01B961-BEBD-4EDE-929E-3EB9E6CEB153}" destId="{C371D1B9-23D2-4C31-8035-94E0EA920415}" srcOrd="1" destOrd="0" presId="urn:microsoft.com/office/officeart/2005/8/layout/hierarchy2"/>
    <dgm:cxn modelId="{B0B78F28-06E1-4BC9-9DE4-4B5408E65B8F}" type="presParOf" srcId="{CF5D7EB9-0ECE-4F20-A45D-4506D9C946FF}" destId="{3F8D0C49-400D-45F3-B638-669EEF8C7363}" srcOrd="14" destOrd="0" presId="urn:microsoft.com/office/officeart/2005/8/layout/hierarchy2"/>
    <dgm:cxn modelId="{9842E18F-2981-45D8-AA5A-8D181A01A2CE}" type="presParOf" srcId="{3F8D0C49-400D-45F3-B638-669EEF8C7363}" destId="{5E92CE26-8B2E-4430-A59A-F047984DAFBA}" srcOrd="0" destOrd="0" presId="urn:microsoft.com/office/officeart/2005/8/layout/hierarchy2"/>
    <dgm:cxn modelId="{76A60ABD-C22D-4B18-AD93-B2C989370B67}" type="presParOf" srcId="{CF5D7EB9-0ECE-4F20-A45D-4506D9C946FF}" destId="{10085DE1-F6D3-42CA-919C-54CF659D55AD}" srcOrd="15" destOrd="0" presId="urn:microsoft.com/office/officeart/2005/8/layout/hierarchy2"/>
    <dgm:cxn modelId="{CC5AD42E-9DBB-4C53-875C-A98F973D03B9}" type="presParOf" srcId="{10085DE1-F6D3-42CA-919C-54CF659D55AD}" destId="{74141506-78F1-48D9-8D8F-E8CA52DB9D85}" srcOrd="0" destOrd="0" presId="urn:microsoft.com/office/officeart/2005/8/layout/hierarchy2"/>
    <dgm:cxn modelId="{33C2A325-4243-4D3D-A95E-795D4BBDC665}" type="presParOf" srcId="{10085DE1-F6D3-42CA-919C-54CF659D55AD}" destId="{FD9E63F9-75E6-4A56-BF75-B1D484C4819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6435E-F65D-4C4C-A279-34D611F9EBF6}">
      <dsp:nvSpPr>
        <dsp:cNvPr id="0" name=""/>
        <dsp:cNvSpPr/>
      </dsp:nvSpPr>
      <dsp:spPr>
        <a:xfrm>
          <a:off x="1203158" y="2278682"/>
          <a:ext cx="1341995" cy="395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 smtClean="0">
              <a:solidFill>
                <a:schemeClr val="tx1"/>
              </a:solidFill>
            </a:rPr>
            <a:t>Etapa 1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214746" y="2290270"/>
        <a:ext cx="1318819" cy="372459"/>
      </dsp:txXfrm>
    </dsp:sp>
    <dsp:sp modelId="{4670C40F-2D4C-403F-81E0-E7C8A9C591AE}">
      <dsp:nvSpPr>
        <dsp:cNvPr id="0" name=""/>
        <dsp:cNvSpPr/>
      </dsp:nvSpPr>
      <dsp:spPr>
        <a:xfrm rot="16791948">
          <a:off x="1779788" y="1559349"/>
          <a:ext cx="1847241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847241" y="7189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>
            <a:solidFill>
              <a:schemeClr val="tx1"/>
            </a:solidFill>
          </a:endParaRPr>
        </a:p>
      </dsp:txBody>
      <dsp:txXfrm>
        <a:off x="2657227" y="1520357"/>
        <a:ext cx="92362" cy="92362"/>
      </dsp:txXfrm>
    </dsp:sp>
    <dsp:sp modelId="{6920AB30-FA51-4B1E-9209-4B14E3247D7F}">
      <dsp:nvSpPr>
        <dsp:cNvPr id="0" name=""/>
        <dsp:cNvSpPr/>
      </dsp:nvSpPr>
      <dsp:spPr>
        <a:xfrm>
          <a:off x="2861663" y="458758"/>
          <a:ext cx="1762002" cy="3956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000" b="1" kern="1200" dirty="0" smtClean="0">
              <a:solidFill>
                <a:schemeClr val="tx1"/>
              </a:solidFill>
            </a:rPr>
            <a:t>Clase de Coro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873251" y="470346"/>
        <a:ext cx="1738826" cy="372459"/>
      </dsp:txXfrm>
    </dsp:sp>
    <dsp:sp modelId="{7226F62A-4FF7-4839-90ED-37B82C97DE15}">
      <dsp:nvSpPr>
        <dsp:cNvPr id="0" name=""/>
        <dsp:cNvSpPr/>
      </dsp:nvSpPr>
      <dsp:spPr>
        <a:xfrm rot="18289469">
          <a:off x="4504798" y="421896"/>
          <a:ext cx="554242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554242" y="7189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4768064" y="415229"/>
        <a:ext cx="27712" cy="27712"/>
      </dsp:txXfrm>
    </dsp:sp>
    <dsp:sp modelId="{A75514C2-7F97-4031-8AA0-9CD68AA1F485}">
      <dsp:nvSpPr>
        <dsp:cNvPr id="0" name=""/>
        <dsp:cNvSpPr/>
      </dsp:nvSpPr>
      <dsp:spPr>
        <a:xfrm>
          <a:off x="4940174" y="3777"/>
          <a:ext cx="1933866" cy="395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000" b="1" kern="1200" dirty="0" smtClean="0">
              <a:solidFill>
                <a:schemeClr val="tx1"/>
              </a:solidFill>
            </a:rPr>
            <a:t>Voces Blancas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951762" y="15365"/>
        <a:ext cx="1910690" cy="372459"/>
      </dsp:txXfrm>
    </dsp:sp>
    <dsp:sp modelId="{44BDF927-B8EA-4150-BA9C-B98EBE3BD26D}">
      <dsp:nvSpPr>
        <dsp:cNvPr id="0" name=""/>
        <dsp:cNvSpPr/>
      </dsp:nvSpPr>
      <dsp:spPr>
        <a:xfrm>
          <a:off x="4623665" y="649387"/>
          <a:ext cx="316508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316508" y="7189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4774007" y="648663"/>
        <a:ext cx="15825" cy="15825"/>
      </dsp:txXfrm>
    </dsp:sp>
    <dsp:sp modelId="{A79DECA9-0F2B-4D5D-A313-C2E989A78F14}">
      <dsp:nvSpPr>
        <dsp:cNvPr id="0" name=""/>
        <dsp:cNvSpPr/>
      </dsp:nvSpPr>
      <dsp:spPr>
        <a:xfrm>
          <a:off x="4940174" y="458758"/>
          <a:ext cx="1933866" cy="395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000" b="1" kern="1200" dirty="0" smtClean="0">
              <a:solidFill>
                <a:schemeClr val="tx1"/>
              </a:solidFill>
            </a:rPr>
            <a:t>Voces Oscuras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951762" y="470346"/>
        <a:ext cx="1910690" cy="372459"/>
      </dsp:txXfrm>
    </dsp:sp>
    <dsp:sp modelId="{FA5E9814-16BC-4F6A-82BA-2F497C86E264}">
      <dsp:nvSpPr>
        <dsp:cNvPr id="0" name=""/>
        <dsp:cNvSpPr/>
      </dsp:nvSpPr>
      <dsp:spPr>
        <a:xfrm rot="3310531">
          <a:off x="4504798" y="876877"/>
          <a:ext cx="554242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554242" y="7189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4768064" y="870210"/>
        <a:ext cx="27712" cy="27712"/>
      </dsp:txXfrm>
    </dsp:sp>
    <dsp:sp modelId="{0F4E402A-0417-45DD-A2B3-FB6B6625168A}">
      <dsp:nvSpPr>
        <dsp:cNvPr id="0" name=""/>
        <dsp:cNvSpPr/>
      </dsp:nvSpPr>
      <dsp:spPr>
        <a:xfrm>
          <a:off x="4940174" y="913739"/>
          <a:ext cx="1933866" cy="395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000" b="1" kern="1200" smtClean="0">
              <a:solidFill>
                <a:schemeClr val="tx1"/>
              </a:solidFill>
            </a:rPr>
            <a:t>Mixto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951762" y="925327"/>
        <a:ext cx="1910690" cy="372459"/>
      </dsp:txXfrm>
    </dsp:sp>
    <dsp:sp modelId="{2C6A5741-0D49-4AB9-9E7F-6E433842BD36}">
      <dsp:nvSpPr>
        <dsp:cNvPr id="0" name=""/>
        <dsp:cNvSpPr/>
      </dsp:nvSpPr>
      <dsp:spPr>
        <a:xfrm>
          <a:off x="2545154" y="2469310"/>
          <a:ext cx="316508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316508" y="7189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2695496" y="2468587"/>
        <a:ext cx="15825" cy="15825"/>
      </dsp:txXfrm>
    </dsp:sp>
    <dsp:sp modelId="{5A338AC1-E70E-4E43-B974-D6C16E56E7E3}">
      <dsp:nvSpPr>
        <dsp:cNvPr id="0" name=""/>
        <dsp:cNvSpPr/>
      </dsp:nvSpPr>
      <dsp:spPr>
        <a:xfrm>
          <a:off x="2861663" y="2278682"/>
          <a:ext cx="1762002" cy="3956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000" b="1" kern="1200" dirty="0" smtClean="0">
              <a:solidFill>
                <a:schemeClr val="tx1"/>
              </a:solidFill>
            </a:rPr>
            <a:t>Características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873251" y="2290270"/>
        <a:ext cx="1738826" cy="372459"/>
      </dsp:txXfrm>
    </dsp:sp>
    <dsp:sp modelId="{50887FA8-7ED5-4AFF-B3FF-B3FA1199F84F}">
      <dsp:nvSpPr>
        <dsp:cNvPr id="0" name=""/>
        <dsp:cNvSpPr/>
      </dsp:nvSpPr>
      <dsp:spPr>
        <a:xfrm rot="17350740">
          <a:off x="4300202" y="2014330"/>
          <a:ext cx="963435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963435" y="7189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4757834" y="1997433"/>
        <a:ext cx="48171" cy="48171"/>
      </dsp:txXfrm>
    </dsp:sp>
    <dsp:sp modelId="{D15FA26F-B966-4133-8015-FD2F31166250}">
      <dsp:nvSpPr>
        <dsp:cNvPr id="0" name=""/>
        <dsp:cNvSpPr/>
      </dsp:nvSpPr>
      <dsp:spPr>
        <a:xfrm>
          <a:off x="4940174" y="1368720"/>
          <a:ext cx="1933866" cy="395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000" b="1" kern="1200" smtClean="0">
              <a:solidFill>
                <a:schemeClr val="tx1"/>
              </a:solidFill>
            </a:rPr>
            <a:t>Tamaño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951762" y="1380308"/>
        <a:ext cx="1910690" cy="372459"/>
      </dsp:txXfrm>
    </dsp:sp>
    <dsp:sp modelId="{39F4E7A2-B8E2-4E38-94D1-7B10BAA0015A}">
      <dsp:nvSpPr>
        <dsp:cNvPr id="0" name=""/>
        <dsp:cNvSpPr/>
      </dsp:nvSpPr>
      <dsp:spPr>
        <a:xfrm rot="18289469">
          <a:off x="4504798" y="2241820"/>
          <a:ext cx="554242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554242" y="7189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4768064" y="2235153"/>
        <a:ext cx="27712" cy="27712"/>
      </dsp:txXfrm>
    </dsp:sp>
    <dsp:sp modelId="{395A2A55-D230-47F9-9408-41E1DC4C84AD}">
      <dsp:nvSpPr>
        <dsp:cNvPr id="0" name=""/>
        <dsp:cNvSpPr/>
      </dsp:nvSpPr>
      <dsp:spPr>
        <a:xfrm>
          <a:off x="4940174" y="1823701"/>
          <a:ext cx="1933866" cy="395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000" b="1" kern="1200" smtClean="0">
              <a:solidFill>
                <a:schemeClr val="tx1"/>
              </a:solidFill>
            </a:rPr>
            <a:t>Distribución de las Voces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951762" y="1835289"/>
        <a:ext cx="1910690" cy="372459"/>
      </dsp:txXfrm>
    </dsp:sp>
    <dsp:sp modelId="{767DBCC4-86F3-4327-B3AE-C17BC4B89CC2}">
      <dsp:nvSpPr>
        <dsp:cNvPr id="0" name=""/>
        <dsp:cNvSpPr/>
      </dsp:nvSpPr>
      <dsp:spPr>
        <a:xfrm>
          <a:off x="4623665" y="2469310"/>
          <a:ext cx="316508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316508" y="7189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4774007" y="2468587"/>
        <a:ext cx="15825" cy="15825"/>
      </dsp:txXfrm>
    </dsp:sp>
    <dsp:sp modelId="{57866C50-33AF-43AD-B1AB-CF6528C3D714}">
      <dsp:nvSpPr>
        <dsp:cNvPr id="0" name=""/>
        <dsp:cNvSpPr/>
      </dsp:nvSpPr>
      <dsp:spPr>
        <a:xfrm>
          <a:off x="4940174" y="2278682"/>
          <a:ext cx="1933866" cy="395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000" b="1" kern="1200" smtClean="0">
              <a:solidFill>
                <a:schemeClr val="tx1"/>
              </a:solidFill>
            </a:rPr>
            <a:t>Capacidad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951762" y="2290270"/>
        <a:ext cx="1910690" cy="372459"/>
      </dsp:txXfrm>
    </dsp:sp>
    <dsp:sp modelId="{B6797A45-2EB9-4286-9B68-60D4E4048530}">
      <dsp:nvSpPr>
        <dsp:cNvPr id="0" name=""/>
        <dsp:cNvSpPr/>
      </dsp:nvSpPr>
      <dsp:spPr>
        <a:xfrm rot="3310531">
          <a:off x="4504798" y="2696801"/>
          <a:ext cx="554242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554242" y="7189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4768064" y="2690134"/>
        <a:ext cx="27712" cy="27712"/>
      </dsp:txXfrm>
    </dsp:sp>
    <dsp:sp modelId="{F8109ACD-08E1-4B59-970E-E3C3FF3C0020}">
      <dsp:nvSpPr>
        <dsp:cNvPr id="0" name=""/>
        <dsp:cNvSpPr/>
      </dsp:nvSpPr>
      <dsp:spPr>
        <a:xfrm>
          <a:off x="4940174" y="2733663"/>
          <a:ext cx="1933866" cy="395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000" b="1" kern="1200" smtClean="0">
              <a:solidFill>
                <a:schemeClr val="tx1"/>
              </a:solidFill>
            </a:rPr>
            <a:t>Estilo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951762" y="2745251"/>
        <a:ext cx="1910690" cy="372459"/>
      </dsp:txXfrm>
    </dsp:sp>
    <dsp:sp modelId="{CDD4FFA1-A710-4CEC-914C-02D085B3A2C8}">
      <dsp:nvSpPr>
        <dsp:cNvPr id="0" name=""/>
        <dsp:cNvSpPr/>
      </dsp:nvSpPr>
      <dsp:spPr>
        <a:xfrm rot="4249260">
          <a:off x="4300202" y="2924291"/>
          <a:ext cx="963435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963435" y="7189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4757834" y="2907395"/>
        <a:ext cx="48171" cy="48171"/>
      </dsp:txXfrm>
    </dsp:sp>
    <dsp:sp modelId="{E8597D4C-114D-4037-BFDC-5D69E3866488}">
      <dsp:nvSpPr>
        <dsp:cNvPr id="0" name=""/>
        <dsp:cNvSpPr/>
      </dsp:nvSpPr>
      <dsp:spPr>
        <a:xfrm>
          <a:off x="4940174" y="3188644"/>
          <a:ext cx="1933866" cy="395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000" b="1" kern="1200" smtClean="0">
              <a:solidFill>
                <a:schemeClr val="tx1"/>
              </a:solidFill>
            </a:rPr>
            <a:t>Edades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951762" y="3200232"/>
        <a:ext cx="1910690" cy="372459"/>
      </dsp:txXfrm>
    </dsp:sp>
    <dsp:sp modelId="{0DFF12B5-9450-4F46-B1F3-E3E998EFF98D}">
      <dsp:nvSpPr>
        <dsp:cNvPr id="0" name=""/>
        <dsp:cNvSpPr/>
      </dsp:nvSpPr>
      <dsp:spPr>
        <a:xfrm rot="4808052">
          <a:off x="1779788" y="3379272"/>
          <a:ext cx="1847241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847241" y="7189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>
            <a:solidFill>
              <a:schemeClr val="tx1"/>
            </a:solidFill>
          </a:endParaRPr>
        </a:p>
      </dsp:txBody>
      <dsp:txXfrm>
        <a:off x="2657227" y="3340280"/>
        <a:ext cx="92362" cy="92362"/>
      </dsp:txXfrm>
    </dsp:sp>
    <dsp:sp modelId="{B4E94923-67F0-46FC-9BC3-933BBDB737F5}">
      <dsp:nvSpPr>
        <dsp:cNvPr id="0" name=""/>
        <dsp:cNvSpPr/>
      </dsp:nvSpPr>
      <dsp:spPr>
        <a:xfrm>
          <a:off x="2861663" y="4098605"/>
          <a:ext cx="1762002" cy="3956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000" b="1" kern="1200" dirty="0" smtClean="0">
              <a:solidFill>
                <a:schemeClr val="tx1"/>
              </a:solidFill>
            </a:rPr>
            <a:t>Bosquejo del Arreglo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2873251" y="4110193"/>
        <a:ext cx="1738826" cy="372459"/>
      </dsp:txXfrm>
    </dsp:sp>
    <dsp:sp modelId="{9218E342-12AD-4337-9B8C-9AF6CF4469C4}">
      <dsp:nvSpPr>
        <dsp:cNvPr id="0" name=""/>
        <dsp:cNvSpPr/>
      </dsp:nvSpPr>
      <dsp:spPr>
        <a:xfrm rot="18289469">
          <a:off x="4504798" y="4061744"/>
          <a:ext cx="554242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554242" y="7189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68064" y="4055077"/>
        <a:ext cx="27712" cy="27712"/>
      </dsp:txXfrm>
    </dsp:sp>
    <dsp:sp modelId="{10D8AFCE-D067-4893-8F00-784E82E81E6B}">
      <dsp:nvSpPr>
        <dsp:cNvPr id="0" name=""/>
        <dsp:cNvSpPr/>
      </dsp:nvSpPr>
      <dsp:spPr>
        <a:xfrm>
          <a:off x="4940174" y="3643625"/>
          <a:ext cx="1901788" cy="395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000" b="1" kern="1200" dirty="0" smtClean="0">
              <a:solidFill>
                <a:schemeClr val="tx1"/>
              </a:solidFill>
            </a:rPr>
            <a:t>Tema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951762" y="3655213"/>
        <a:ext cx="1878612" cy="372459"/>
      </dsp:txXfrm>
    </dsp:sp>
    <dsp:sp modelId="{D8EAEBB4-45AF-4CFB-841A-3A36ACD83FA2}">
      <dsp:nvSpPr>
        <dsp:cNvPr id="0" name=""/>
        <dsp:cNvSpPr/>
      </dsp:nvSpPr>
      <dsp:spPr>
        <a:xfrm>
          <a:off x="4623665" y="4289234"/>
          <a:ext cx="316508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316508" y="7189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4774007" y="4288511"/>
        <a:ext cx="15825" cy="15825"/>
      </dsp:txXfrm>
    </dsp:sp>
    <dsp:sp modelId="{939B7995-B0DE-42D1-9CD2-41FB78340725}">
      <dsp:nvSpPr>
        <dsp:cNvPr id="0" name=""/>
        <dsp:cNvSpPr/>
      </dsp:nvSpPr>
      <dsp:spPr>
        <a:xfrm>
          <a:off x="4940174" y="4098605"/>
          <a:ext cx="1933866" cy="395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000" b="1" kern="1200" dirty="0" smtClean="0">
              <a:solidFill>
                <a:schemeClr val="tx1"/>
              </a:solidFill>
            </a:rPr>
            <a:t>Anotar todas las ideas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951762" y="4110193"/>
        <a:ext cx="1910690" cy="372459"/>
      </dsp:txXfrm>
    </dsp:sp>
    <dsp:sp modelId="{5E780FCC-0BAD-4E3D-9DA1-3740D7BB79D3}">
      <dsp:nvSpPr>
        <dsp:cNvPr id="0" name=""/>
        <dsp:cNvSpPr/>
      </dsp:nvSpPr>
      <dsp:spPr>
        <a:xfrm rot="3310531">
          <a:off x="4504798" y="4516725"/>
          <a:ext cx="554242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554242" y="7189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4768064" y="4510058"/>
        <a:ext cx="27712" cy="27712"/>
      </dsp:txXfrm>
    </dsp:sp>
    <dsp:sp modelId="{36EE66B2-249E-4E8D-A543-78EA358C79CA}">
      <dsp:nvSpPr>
        <dsp:cNvPr id="0" name=""/>
        <dsp:cNvSpPr/>
      </dsp:nvSpPr>
      <dsp:spPr>
        <a:xfrm>
          <a:off x="4940174" y="4553586"/>
          <a:ext cx="1933866" cy="3956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000" b="1" kern="1200" dirty="0" smtClean="0">
              <a:solidFill>
                <a:schemeClr val="tx1"/>
              </a:solidFill>
            </a:rPr>
            <a:t>Diseñar el arreglo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951762" y="4565174"/>
        <a:ext cx="1910690" cy="3724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6435E-F65D-4C4C-A279-34D611F9EBF6}">
      <dsp:nvSpPr>
        <dsp:cNvPr id="0" name=""/>
        <dsp:cNvSpPr/>
      </dsp:nvSpPr>
      <dsp:spPr>
        <a:xfrm>
          <a:off x="1602076" y="2203179"/>
          <a:ext cx="1854208" cy="546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 smtClean="0">
              <a:solidFill>
                <a:schemeClr val="tx1"/>
              </a:solidFill>
            </a:rPr>
            <a:t>Etapa 2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618087" y="2219190"/>
        <a:ext cx="1822186" cy="514619"/>
      </dsp:txXfrm>
    </dsp:sp>
    <dsp:sp modelId="{4670C40F-2D4C-403F-81E0-E7C8A9C591AE}">
      <dsp:nvSpPr>
        <dsp:cNvPr id="0" name=""/>
        <dsp:cNvSpPr/>
      </dsp:nvSpPr>
      <dsp:spPr>
        <a:xfrm rot="16874489">
          <a:off x="2553305" y="1366450"/>
          <a:ext cx="224327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243271" y="9932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>
            <a:solidFill>
              <a:schemeClr val="tx1"/>
            </a:solidFill>
          </a:endParaRPr>
        </a:p>
      </dsp:txBody>
      <dsp:txXfrm>
        <a:off x="3618859" y="1320302"/>
        <a:ext cx="112163" cy="112163"/>
      </dsp:txXfrm>
    </dsp:sp>
    <dsp:sp modelId="{6920AB30-FA51-4B1E-9209-4B14E3247D7F}">
      <dsp:nvSpPr>
        <dsp:cNvPr id="0" name=""/>
        <dsp:cNvSpPr/>
      </dsp:nvSpPr>
      <dsp:spPr>
        <a:xfrm>
          <a:off x="3893597" y="2946"/>
          <a:ext cx="2581525" cy="546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1" kern="1200" dirty="0" smtClean="0">
              <a:solidFill>
                <a:schemeClr val="tx1"/>
              </a:solidFill>
            </a:rPr>
            <a:t>Texto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909608" y="18957"/>
        <a:ext cx="2549503" cy="514619"/>
      </dsp:txXfrm>
    </dsp:sp>
    <dsp:sp modelId="{2C6A5741-0D49-4AB9-9E7F-6E433842BD36}">
      <dsp:nvSpPr>
        <dsp:cNvPr id="0" name=""/>
        <dsp:cNvSpPr/>
      </dsp:nvSpPr>
      <dsp:spPr>
        <a:xfrm rot="17132988">
          <a:off x="2859289" y="1680769"/>
          <a:ext cx="163130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631303" y="9932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3634158" y="1649920"/>
        <a:ext cx="81565" cy="81565"/>
      </dsp:txXfrm>
    </dsp:sp>
    <dsp:sp modelId="{5A338AC1-E70E-4E43-B974-D6C16E56E7E3}">
      <dsp:nvSpPr>
        <dsp:cNvPr id="0" name=""/>
        <dsp:cNvSpPr/>
      </dsp:nvSpPr>
      <dsp:spPr>
        <a:xfrm>
          <a:off x="3893597" y="631584"/>
          <a:ext cx="2581525" cy="546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1" kern="1200" dirty="0" smtClean="0">
              <a:solidFill>
                <a:schemeClr val="tx1"/>
              </a:solidFill>
            </a:rPr>
            <a:t>Cifrado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909608" y="647595"/>
        <a:ext cx="2549503" cy="514619"/>
      </dsp:txXfrm>
    </dsp:sp>
    <dsp:sp modelId="{0DFF12B5-9450-4F46-B1F3-E3E998EFF98D}">
      <dsp:nvSpPr>
        <dsp:cNvPr id="0" name=""/>
        <dsp:cNvSpPr/>
      </dsp:nvSpPr>
      <dsp:spPr>
        <a:xfrm rot="17692822">
          <a:off x="3155227" y="1995088"/>
          <a:ext cx="103942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039427" y="9932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3648955" y="1979035"/>
        <a:ext cx="51971" cy="51971"/>
      </dsp:txXfrm>
    </dsp:sp>
    <dsp:sp modelId="{B4E94923-67F0-46FC-9BC3-933BBDB737F5}">
      <dsp:nvSpPr>
        <dsp:cNvPr id="0" name=""/>
        <dsp:cNvSpPr/>
      </dsp:nvSpPr>
      <dsp:spPr>
        <a:xfrm>
          <a:off x="3893597" y="1260222"/>
          <a:ext cx="2571041" cy="546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1" kern="1200" dirty="0" smtClean="0">
              <a:solidFill>
                <a:schemeClr val="tx1"/>
              </a:solidFill>
            </a:rPr>
            <a:t>Melodía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909608" y="1276233"/>
        <a:ext cx="2539019" cy="514619"/>
      </dsp:txXfrm>
    </dsp:sp>
    <dsp:sp modelId="{0435F0F2-98F4-4877-A443-789C6B5B2234}">
      <dsp:nvSpPr>
        <dsp:cNvPr id="0" name=""/>
        <dsp:cNvSpPr/>
      </dsp:nvSpPr>
      <dsp:spPr>
        <a:xfrm rot="19457599">
          <a:off x="3405664" y="2309407"/>
          <a:ext cx="53855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38552" y="9932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3661477" y="2305876"/>
        <a:ext cx="26927" cy="26927"/>
      </dsp:txXfrm>
    </dsp:sp>
    <dsp:sp modelId="{CBF54BF1-8FC9-45C1-9B1B-6C5ED5BCECFF}">
      <dsp:nvSpPr>
        <dsp:cNvPr id="0" name=""/>
        <dsp:cNvSpPr/>
      </dsp:nvSpPr>
      <dsp:spPr>
        <a:xfrm>
          <a:off x="3893597" y="1888860"/>
          <a:ext cx="2505028" cy="546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1" kern="1200" dirty="0" smtClean="0">
              <a:solidFill>
                <a:schemeClr val="tx1"/>
              </a:solidFill>
            </a:rPr>
            <a:t>Voces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909608" y="1904871"/>
        <a:ext cx="2473006" cy="514619"/>
      </dsp:txXfrm>
    </dsp:sp>
    <dsp:sp modelId="{EC43B435-F053-4B5C-B613-AE34ECEBF5D0}">
      <dsp:nvSpPr>
        <dsp:cNvPr id="0" name=""/>
        <dsp:cNvSpPr/>
      </dsp:nvSpPr>
      <dsp:spPr>
        <a:xfrm rot="2142401">
          <a:off x="3405664" y="2623726"/>
          <a:ext cx="53855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38552" y="9932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3661477" y="2620195"/>
        <a:ext cx="26927" cy="26927"/>
      </dsp:txXfrm>
    </dsp:sp>
    <dsp:sp modelId="{9B7E6D58-D9F0-45B1-881D-29517AA81B36}">
      <dsp:nvSpPr>
        <dsp:cNvPr id="0" name=""/>
        <dsp:cNvSpPr/>
      </dsp:nvSpPr>
      <dsp:spPr>
        <a:xfrm>
          <a:off x="3893597" y="2517498"/>
          <a:ext cx="2505028" cy="546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1" kern="1200" dirty="0" smtClean="0">
              <a:solidFill>
                <a:schemeClr val="tx1"/>
              </a:solidFill>
            </a:rPr>
            <a:t>Ornamentos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909608" y="2533509"/>
        <a:ext cx="2473006" cy="514619"/>
      </dsp:txXfrm>
    </dsp:sp>
    <dsp:sp modelId="{F7A594D5-2F4B-46EF-BD3E-90A6ABF73F11}">
      <dsp:nvSpPr>
        <dsp:cNvPr id="0" name=""/>
        <dsp:cNvSpPr/>
      </dsp:nvSpPr>
      <dsp:spPr>
        <a:xfrm rot="3907178">
          <a:off x="3155227" y="2938045"/>
          <a:ext cx="103942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039427" y="9932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3648955" y="2921992"/>
        <a:ext cx="51971" cy="51971"/>
      </dsp:txXfrm>
    </dsp:sp>
    <dsp:sp modelId="{9DEF48F7-268A-4EF7-9C92-8F70C9AAB36F}">
      <dsp:nvSpPr>
        <dsp:cNvPr id="0" name=""/>
        <dsp:cNvSpPr/>
      </dsp:nvSpPr>
      <dsp:spPr>
        <a:xfrm>
          <a:off x="3893597" y="3146135"/>
          <a:ext cx="2505028" cy="546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1" kern="1200" dirty="0" smtClean="0">
              <a:solidFill>
                <a:schemeClr val="tx1"/>
              </a:solidFill>
            </a:rPr>
            <a:t>Acompañamiento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909608" y="3162146"/>
        <a:ext cx="2473006" cy="514619"/>
      </dsp:txXfrm>
    </dsp:sp>
    <dsp:sp modelId="{38716597-B194-40CD-B8E3-27C88C12BEA7}">
      <dsp:nvSpPr>
        <dsp:cNvPr id="0" name=""/>
        <dsp:cNvSpPr/>
      </dsp:nvSpPr>
      <dsp:spPr>
        <a:xfrm rot="4467012">
          <a:off x="2859289" y="3252364"/>
          <a:ext cx="163130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631303" y="9932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3634158" y="3221514"/>
        <a:ext cx="81565" cy="81565"/>
      </dsp:txXfrm>
    </dsp:sp>
    <dsp:sp modelId="{565CA5C8-2991-4D6D-AFAC-388C259A5431}">
      <dsp:nvSpPr>
        <dsp:cNvPr id="0" name=""/>
        <dsp:cNvSpPr/>
      </dsp:nvSpPr>
      <dsp:spPr>
        <a:xfrm>
          <a:off x="3893597" y="3774773"/>
          <a:ext cx="2502371" cy="546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1" kern="1200" dirty="0" smtClean="0">
              <a:solidFill>
                <a:schemeClr val="tx1"/>
              </a:solidFill>
            </a:rPr>
            <a:t>Novedades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909608" y="3790784"/>
        <a:ext cx="2470349" cy="514619"/>
      </dsp:txXfrm>
    </dsp:sp>
    <dsp:sp modelId="{3F8D0C49-400D-45F3-B638-669EEF8C7363}">
      <dsp:nvSpPr>
        <dsp:cNvPr id="0" name=""/>
        <dsp:cNvSpPr/>
      </dsp:nvSpPr>
      <dsp:spPr>
        <a:xfrm rot="4725511">
          <a:off x="2553305" y="3566683"/>
          <a:ext cx="224327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243271" y="9932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>
            <a:solidFill>
              <a:schemeClr val="tx1"/>
            </a:solidFill>
          </a:endParaRPr>
        </a:p>
      </dsp:txBody>
      <dsp:txXfrm>
        <a:off x="3618859" y="3520534"/>
        <a:ext cx="112163" cy="112163"/>
      </dsp:txXfrm>
    </dsp:sp>
    <dsp:sp modelId="{74141506-78F1-48D9-8D8F-E8CA52DB9D85}">
      <dsp:nvSpPr>
        <dsp:cNvPr id="0" name=""/>
        <dsp:cNvSpPr/>
      </dsp:nvSpPr>
      <dsp:spPr>
        <a:xfrm>
          <a:off x="3893597" y="4403411"/>
          <a:ext cx="2568537" cy="546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1" kern="1200" dirty="0" smtClean="0">
              <a:solidFill>
                <a:schemeClr val="tx1"/>
              </a:solidFill>
            </a:rPr>
            <a:t>Revisión y Cambios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909608" y="4419422"/>
        <a:ext cx="2536515" cy="514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2CE2-57A7-4866-9CBE-AED818521FC6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B41-4D83-4B31-93E8-00A636EC30B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2CE2-57A7-4866-9CBE-AED818521FC6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B41-4D83-4B31-93E8-00A636EC30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2CE2-57A7-4866-9CBE-AED818521FC6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B41-4D83-4B31-93E8-00A636EC30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2CE2-57A7-4866-9CBE-AED818521FC6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B41-4D83-4B31-93E8-00A636EC30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2CE2-57A7-4866-9CBE-AED818521FC6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B41-4D83-4B31-93E8-00A636EC30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2CE2-57A7-4866-9CBE-AED818521FC6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B41-4D83-4B31-93E8-00A636EC30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2CE2-57A7-4866-9CBE-AED818521FC6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B41-4D83-4B31-93E8-00A636EC30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2CE2-57A7-4866-9CBE-AED818521FC6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B41-4D83-4B31-93E8-00A636EC30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2CE2-57A7-4866-9CBE-AED818521FC6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B41-4D83-4B31-93E8-00A636EC30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2CE2-57A7-4866-9CBE-AED818521FC6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B41-4D83-4B31-93E8-00A636EC30B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1032CE2-57A7-4866-9CBE-AED818521FC6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DD67B41-4D83-4B31-93E8-00A636EC30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032CE2-57A7-4866-9CBE-AED818521FC6}" type="datetimeFigureOut">
              <a:rPr lang="en-US" smtClean="0"/>
              <a:pPr/>
              <a:t>24-Jan-17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DD67B41-4D83-4B31-93E8-00A636EC30B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8872"/>
            <a:ext cx="8013192" cy="1636776"/>
          </a:xfrm>
        </p:spPr>
        <p:txBody>
          <a:bodyPr/>
          <a:lstStyle/>
          <a:p>
            <a:r>
              <a:rPr lang="es-GT" dirty="0" smtClean="0"/>
              <a:t>“</a:t>
            </a:r>
            <a:r>
              <a:rPr lang="es-GT" dirty="0" smtClean="0"/>
              <a:t>Taller para </a:t>
            </a:r>
            <a:r>
              <a:rPr lang="es-GT" dirty="0" smtClean="0"/>
              <a:t>Elaboración de </a:t>
            </a:r>
            <a:r>
              <a:rPr lang="es-GT" smtClean="0"/>
              <a:t>Arreglos Corales 2017”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8382000" cy="685800"/>
          </a:xfrm>
        </p:spPr>
        <p:txBody>
          <a:bodyPr>
            <a:noAutofit/>
          </a:bodyPr>
          <a:lstStyle/>
          <a:p>
            <a:r>
              <a:rPr lang="es-GT" sz="2400" b="1" dirty="0" smtClean="0"/>
              <a:t>Fernando Archila – Proyecto de Desarrollo Coral CORODEMIA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La Voz Humana – </a:t>
            </a:r>
            <a:r>
              <a:rPr lang="es-GT" dirty="0" err="1" smtClean="0"/>
              <a:t>Niñ</a:t>
            </a:r>
            <a:r>
              <a:rPr lang="en-US" dirty="0" smtClean="0"/>
              <a:t>@</a:t>
            </a:r>
            <a:r>
              <a:rPr lang="es-GT" dirty="0" smtClean="0"/>
              <a:t>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542" t="17371" r="4237" b="7512"/>
          <a:stretch>
            <a:fillRect/>
          </a:stretch>
        </p:blipFill>
        <p:spPr bwMode="auto">
          <a:xfrm>
            <a:off x="152400" y="4191000"/>
            <a:ext cx="8801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j03433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838200"/>
            <a:ext cx="317817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La Voz Humana - Adultos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273" t="6506" r="3419" b="7957"/>
          <a:stretch>
            <a:fillRect/>
          </a:stretch>
        </p:blipFill>
        <p:spPr bwMode="auto">
          <a:xfrm>
            <a:off x="303028" y="3048000"/>
            <a:ext cx="86123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j0186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765175"/>
            <a:ext cx="16859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j01861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58000" y="685800"/>
            <a:ext cx="15240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42341"/>
            <a:ext cx="6510338" cy="498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/>
            <a:r>
              <a:rPr lang="es-GT" dirty="0" smtClean="0"/>
              <a:t>La Voz Humana - Comparativo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US" dirty="0" err="1" smtClean="0"/>
              <a:t>Planificaci</a:t>
            </a:r>
            <a:r>
              <a:rPr lang="es-GT" dirty="0" err="1" smtClean="0"/>
              <a:t>ón</a:t>
            </a:r>
            <a:r>
              <a:rPr lang="es-GT" dirty="0" smtClean="0"/>
              <a:t> del Arreglo</a:t>
            </a:r>
            <a:endParaRPr lang="en-U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533400" y="1676400"/>
          <a:ext cx="807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s-GT" dirty="0" smtClean="0"/>
              <a:t>Escritura del Arreglo</a:t>
            </a:r>
            <a:endParaRPr lang="en-U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533400" y="1676400"/>
          <a:ext cx="807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“Las Vacaciones” Juego Vocal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609601" y="2067342"/>
            <a:ext cx="8001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GT" sz="2800" dirty="0" smtClean="0"/>
              <a:t>VERSO 1: </a:t>
            </a:r>
            <a:r>
              <a:rPr lang="es-GT" sz="2800" b="1" dirty="0" smtClean="0"/>
              <a:t>En las vacaciones todo se olvida, por andar jugando y fregando.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GT" sz="2800" dirty="0" smtClean="0"/>
              <a:t>VERSO 2: </a:t>
            </a:r>
            <a:r>
              <a:rPr lang="es-GT" sz="2800" b="1" dirty="0" smtClean="0"/>
              <a:t>Todas las tareas son espantosas.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GT" sz="2800" dirty="0" smtClean="0"/>
              <a:t>VERSO 3: </a:t>
            </a:r>
            <a:r>
              <a:rPr lang="es-GT" sz="2800" b="1" dirty="0" smtClean="0"/>
              <a:t>A dormir todo el día.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r>
              <a:rPr lang="es-GT" sz="2800" b="1" dirty="0" smtClean="0"/>
              <a:t>… y cualquier variación que se te ocurra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Expresiones chapinas</a:t>
            </a:r>
            <a:endParaRPr lang="en-US" dirty="0"/>
          </a:p>
        </p:txBody>
      </p:sp>
      <p:pic>
        <p:nvPicPr>
          <p:cNvPr id="3" name="2 Imagen" descr="ExpresionesGuatemaltec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88007"/>
            <a:ext cx="8610600" cy="4788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0" y="228600"/>
            <a:ext cx="4876800" cy="978408"/>
          </a:xfrm>
        </p:spPr>
        <p:txBody>
          <a:bodyPr>
            <a:normAutofit/>
          </a:bodyPr>
          <a:lstStyle/>
          <a:p>
            <a:pPr algn="ctr"/>
            <a:r>
              <a:rPr lang="es-GT" sz="4800" b="1" dirty="0" smtClean="0"/>
              <a:t>LABORATORIO</a:t>
            </a:r>
            <a:endParaRPr lang="en-US" sz="4800" b="1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600200"/>
            <a:ext cx="2468880" cy="358140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GT" sz="2400" dirty="0" smtClean="0"/>
              <a:t>Todos los participantes se organizan en grupos pequeños de 3 o 4 personas.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G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</a:t>
            </a:r>
            <a:r>
              <a:rPr lang="es-GT" sz="2400" dirty="0" smtClean="0"/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GT" sz="2400" dirty="0" smtClean="0"/>
              <a:t>Expresiones de Guatemala</a:t>
            </a:r>
            <a:endParaRPr lang="en-US" sz="2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00400" y="1722120"/>
          <a:ext cx="5715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980"/>
                <a:gridCol w="3716020"/>
              </a:tblGrid>
              <a:tr h="418690">
                <a:tc>
                  <a:txBody>
                    <a:bodyPr/>
                    <a:lstStyle/>
                    <a:p>
                      <a:pPr algn="ctr"/>
                      <a:r>
                        <a:rPr lang="es-GT" sz="2400" dirty="0" smtClean="0">
                          <a:solidFill>
                            <a:schemeClr val="tx1"/>
                          </a:solidFill>
                        </a:rPr>
                        <a:t>Actividades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400" dirty="0" smtClean="0">
                          <a:solidFill>
                            <a:schemeClr val="tx1"/>
                          </a:solidFill>
                        </a:rPr>
                        <a:t>Producto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GT" sz="2400" dirty="0" smtClean="0">
                          <a:solidFill>
                            <a:schemeClr val="tx1"/>
                          </a:solidFill>
                        </a:rPr>
                        <a:t>ETAPA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400" dirty="0" smtClean="0">
                          <a:solidFill>
                            <a:schemeClr val="tx1"/>
                          </a:solidFill>
                        </a:rPr>
                        <a:t>Planificación del Arreglo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6150">
                <a:tc>
                  <a:txBody>
                    <a:bodyPr/>
                    <a:lstStyle/>
                    <a:p>
                      <a:r>
                        <a:rPr lang="es-GT" sz="2400" dirty="0" smtClean="0">
                          <a:solidFill>
                            <a:schemeClr val="tx1"/>
                          </a:solidFill>
                        </a:rPr>
                        <a:t>ETAPA 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400" dirty="0" smtClean="0">
                          <a:solidFill>
                            <a:schemeClr val="tx1"/>
                          </a:solidFill>
                        </a:rPr>
                        <a:t>Escritura</a:t>
                      </a:r>
                      <a:r>
                        <a:rPr lang="es-GT" sz="2400" baseline="0" dirty="0" smtClean="0">
                          <a:solidFill>
                            <a:schemeClr val="tx1"/>
                          </a:solidFill>
                        </a:rPr>
                        <a:t> del Arreglo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1390">
                <a:tc>
                  <a:txBody>
                    <a:bodyPr/>
                    <a:lstStyle/>
                    <a:p>
                      <a:r>
                        <a:rPr lang="es-GT" sz="2400" dirty="0" smtClean="0">
                          <a:solidFill>
                            <a:schemeClr val="tx1"/>
                          </a:solidFill>
                        </a:rPr>
                        <a:t>Ensayo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400" dirty="0" smtClean="0">
                          <a:solidFill>
                            <a:schemeClr val="tx1"/>
                          </a:solidFill>
                        </a:rPr>
                        <a:t>Montaje de la nueva composición con los integrantes del grupo de trabajo.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5190">
                <a:tc>
                  <a:txBody>
                    <a:bodyPr/>
                    <a:lstStyle/>
                    <a:p>
                      <a:r>
                        <a:rPr lang="es-GT" sz="2400" dirty="0" smtClean="0">
                          <a:solidFill>
                            <a:schemeClr val="tx1"/>
                          </a:solidFill>
                        </a:rPr>
                        <a:t>Presentación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GT" sz="2400" dirty="0" smtClean="0">
                          <a:solidFill>
                            <a:schemeClr val="tx1"/>
                          </a:solidFill>
                        </a:rPr>
                        <a:t>Recital Creativo del Taller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s-GT" sz="6600" dirty="0" smtClean="0"/>
              <a:t>RECITAL CREATIVO</a:t>
            </a:r>
            <a:endParaRPr lang="en-US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2400" b="1" dirty="0" smtClean="0"/>
              <a:t>No es lo que te </a:t>
            </a:r>
            <a:r>
              <a:rPr lang="es-GT" sz="2400" b="1" dirty="0" err="1" smtClean="0"/>
              <a:t>imaginás</a:t>
            </a:r>
            <a:r>
              <a:rPr lang="es-GT" sz="2400" b="1" dirty="0" smtClean="0"/>
              <a:t>…</a:t>
            </a:r>
            <a:endParaRPr lang="en-US" sz="2400" b="1" dirty="0"/>
          </a:p>
        </p:txBody>
      </p:sp>
      <p:pic>
        <p:nvPicPr>
          <p:cNvPr id="5" name="4 Marcador de posición de imagen" descr="imag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679" r="4679"/>
          <a:stretch>
            <a:fillRect/>
          </a:stretch>
        </p:blipFill>
        <p:spPr>
          <a:xfrm>
            <a:off x="3581400" y="457200"/>
            <a:ext cx="4807802" cy="4135041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600200"/>
            <a:ext cx="2468880" cy="4572000"/>
          </a:xfrm>
        </p:spPr>
        <p:txBody>
          <a:bodyPr>
            <a:normAutofit/>
          </a:bodyPr>
          <a:lstStyle/>
          <a:p>
            <a:r>
              <a:rPr lang="es-GT" sz="2400" b="1" dirty="0" smtClean="0"/>
              <a:t>¡Porque no es de color café, es de color rosado!</a:t>
            </a:r>
          </a:p>
          <a:p>
            <a:endParaRPr lang="es-GT" sz="2400" b="1" dirty="0" smtClean="0"/>
          </a:p>
          <a:p>
            <a:r>
              <a:rPr lang="es-GT" sz="2400" b="1" dirty="0" smtClean="0"/>
              <a:t>Y si quieres aprovecharlo mejor es importante ejercitarlo.</a:t>
            </a:r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2800" b="1" dirty="0" smtClean="0"/>
              <a:t>Un cerebro que se ejercita…</a:t>
            </a:r>
            <a:endParaRPr lang="en-US" sz="2800" b="1" dirty="0"/>
          </a:p>
        </p:txBody>
      </p:sp>
      <p:pic>
        <p:nvPicPr>
          <p:cNvPr id="5" name="4 Marcador de posición de imagen" descr="cerebro-ejercici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341" b="7341"/>
          <a:stretch>
            <a:fillRect/>
          </a:stretch>
        </p:blipFill>
        <p:spPr>
          <a:xfrm>
            <a:off x="3429000" y="381000"/>
            <a:ext cx="5315853" cy="4572000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GT" sz="3200" b="1" dirty="0" smtClean="0"/>
              <a:t>es un cerebro más fuerte, más duradero y más creativo!</a:t>
            </a:r>
            <a:endParaRPr lang="en-US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s-GT" sz="6600" dirty="0" smtClean="0"/>
              <a:t>La Creatividad</a:t>
            </a:r>
            <a:endParaRPr lang="en-US" sz="6600" dirty="0"/>
          </a:p>
        </p:txBody>
      </p:sp>
      <p:sp>
        <p:nvSpPr>
          <p:cNvPr id="4" name="3 Rectángulo"/>
          <p:cNvSpPr/>
          <p:nvPr/>
        </p:nvSpPr>
        <p:spPr>
          <a:xfrm>
            <a:off x="228600" y="17526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800" b="1" i="1" dirty="0" smtClean="0"/>
              <a:t>“Facultad de crear, aptitud para descubrir, para imaginar y dar forma a algo inédito”</a:t>
            </a:r>
            <a:endParaRPr lang="en-US" sz="4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588008" y="987552"/>
            <a:ext cx="5879592" cy="1146048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4700" b="1" noProof="0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¡Síganme los buenos!</a:t>
            </a:r>
            <a:endParaRPr kumimoji="0" lang="en-US" sz="4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28600" y="28194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200" b="1" dirty="0" smtClean="0">
                <a:solidFill>
                  <a:schemeClr val="bg1"/>
                </a:solidFill>
              </a:rPr>
              <a:t>“Partita No. 2 para violín” - J. S. Bach</a:t>
            </a:r>
          </a:p>
          <a:p>
            <a:r>
              <a:rPr lang="es-GT" sz="3200" b="1" dirty="0" smtClean="0">
                <a:solidFill>
                  <a:schemeClr val="bg1"/>
                </a:solidFill>
              </a:rPr>
              <a:t>“</a:t>
            </a:r>
            <a:r>
              <a:rPr lang="es-GT" sz="3200" b="1" dirty="0" err="1" smtClean="0">
                <a:solidFill>
                  <a:schemeClr val="bg1"/>
                </a:solidFill>
              </a:rPr>
              <a:t>Habib</a:t>
            </a:r>
            <a:r>
              <a:rPr lang="es-GT" sz="3200" b="1" dirty="0" smtClean="0">
                <a:solidFill>
                  <a:schemeClr val="bg1"/>
                </a:solidFill>
              </a:rPr>
              <a:t> </a:t>
            </a:r>
            <a:r>
              <a:rPr lang="es-GT" sz="3200" b="1" dirty="0" err="1" smtClean="0">
                <a:solidFill>
                  <a:schemeClr val="bg1"/>
                </a:solidFill>
              </a:rPr>
              <a:t>Koité</a:t>
            </a:r>
            <a:r>
              <a:rPr lang="es-GT" sz="3200" b="1" dirty="0" smtClean="0">
                <a:solidFill>
                  <a:schemeClr val="bg1"/>
                </a:solidFill>
              </a:rPr>
              <a:t>” – África</a:t>
            </a:r>
          </a:p>
          <a:p>
            <a:r>
              <a:rPr lang="es-GT" sz="3200" b="1" dirty="0" smtClean="0">
                <a:solidFill>
                  <a:schemeClr val="bg1"/>
                </a:solidFill>
              </a:rPr>
              <a:t>“</a:t>
            </a:r>
            <a:r>
              <a:rPr lang="es-GT" sz="3200" b="1" dirty="0" err="1" smtClean="0">
                <a:solidFill>
                  <a:schemeClr val="bg1"/>
                </a:solidFill>
              </a:rPr>
              <a:t>Mika</a:t>
            </a:r>
            <a:r>
              <a:rPr lang="es-GT" sz="3200" b="1" dirty="0" smtClean="0">
                <a:solidFill>
                  <a:schemeClr val="bg1"/>
                </a:solidFill>
              </a:rPr>
              <a:t>” -Ariana Grande + </a:t>
            </a:r>
          </a:p>
          <a:p>
            <a:r>
              <a:rPr lang="es-GT" sz="3200" b="1" dirty="0" smtClean="0">
                <a:solidFill>
                  <a:schemeClr val="bg1"/>
                </a:solidFill>
              </a:rPr>
              <a:t>“Yo pienso en ti” – José Batres Montúfar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ctr"/>
            <a:r>
              <a:rPr lang="es-GT" dirty="0" smtClean="0"/>
              <a:t>El Proceso Creativo</a:t>
            </a:r>
            <a:endParaRPr lang="en-US" dirty="0"/>
          </a:p>
        </p:txBody>
      </p:sp>
      <p:pic>
        <p:nvPicPr>
          <p:cNvPr id="1026" name="Diagrama 5"/>
          <p:cNvPicPr>
            <a:picLocks noChangeArrowheads="1"/>
          </p:cNvPicPr>
          <p:nvPr/>
        </p:nvPicPr>
        <p:blipFill>
          <a:blip r:embed="rId2" cstate="print"/>
          <a:srcRect t="-7234" b="-8148"/>
          <a:stretch>
            <a:fillRect/>
          </a:stretch>
        </p:blipFill>
        <p:spPr bwMode="auto">
          <a:xfrm>
            <a:off x="304800" y="1676400"/>
            <a:ext cx="8610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Formación General</a:t>
            </a:r>
            <a:endParaRPr lang="en-US" dirty="0"/>
          </a:p>
        </p:txBody>
      </p:sp>
      <p:pic>
        <p:nvPicPr>
          <p:cNvPr id="4" name="3 Imagen" descr="gifs-animados-alas-y-piano-72614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1733177" cy="1597241"/>
          </a:xfrm>
          <a:prstGeom prst="rect">
            <a:avLst/>
          </a:prstGeom>
        </p:spPr>
      </p:pic>
      <p:pic>
        <p:nvPicPr>
          <p:cNvPr id="5" name="4 Imagen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740446"/>
            <a:ext cx="1763059" cy="1598706"/>
          </a:xfrm>
          <a:prstGeom prst="rect">
            <a:avLst/>
          </a:prstGeom>
        </p:spPr>
      </p:pic>
      <p:pic>
        <p:nvPicPr>
          <p:cNvPr id="6" name="5 Imagen" descr="downloa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429001"/>
            <a:ext cx="1778000" cy="1576294"/>
          </a:xfrm>
          <a:prstGeom prst="rect">
            <a:avLst/>
          </a:prstGeom>
        </p:spPr>
      </p:pic>
      <p:pic>
        <p:nvPicPr>
          <p:cNvPr id="7" name="6 Imagen" descr="simbolos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55208" y="3442648"/>
            <a:ext cx="1845235" cy="1524000"/>
          </a:xfrm>
          <a:prstGeom prst="rect">
            <a:avLst/>
          </a:prstGeom>
        </p:spPr>
      </p:pic>
      <p:pic>
        <p:nvPicPr>
          <p:cNvPr id="8" name="7 Imagen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50" y="1600200"/>
            <a:ext cx="2419350" cy="1885950"/>
          </a:xfrm>
          <a:prstGeom prst="rect">
            <a:avLst/>
          </a:prstGeom>
        </p:spPr>
      </p:pic>
      <p:pic>
        <p:nvPicPr>
          <p:cNvPr id="9" name="8 Imagen" descr="images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3581400"/>
            <a:ext cx="2352675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Formas Musicales</a:t>
            </a:r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304800" y="16764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 smtClean="0"/>
              <a:t>El Canto Llano, La Antífona, El </a:t>
            </a:r>
            <a:r>
              <a:rPr lang="es-ES" sz="3200" dirty="0" err="1" smtClean="0"/>
              <a:t>Organum</a:t>
            </a:r>
            <a:r>
              <a:rPr lang="es-ES" sz="3200" dirty="0" smtClean="0"/>
              <a:t>, El </a:t>
            </a:r>
            <a:r>
              <a:rPr lang="es-ES" sz="3200" dirty="0" err="1" smtClean="0"/>
              <a:t>Conductus</a:t>
            </a:r>
            <a:r>
              <a:rPr lang="es-ES" sz="3200" dirty="0" smtClean="0"/>
              <a:t>, El Himno, La </a:t>
            </a:r>
            <a:r>
              <a:rPr lang="es-ES" sz="3200" dirty="0" err="1" smtClean="0"/>
              <a:t>Chanson</a:t>
            </a:r>
            <a:r>
              <a:rPr lang="es-ES" sz="3200" dirty="0" smtClean="0"/>
              <a:t>, El Canon, El Motete, El Madrigal, El </a:t>
            </a:r>
            <a:r>
              <a:rPr lang="es-ES" sz="3200" dirty="0" err="1" smtClean="0"/>
              <a:t>Quodlibet</a:t>
            </a:r>
            <a:r>
              <a:rPr lang="es-ES" sz="3200" dirty="0" smtClean="0"/>
              <a:t>, La Cantata, El Oratorio, El Coral, El Lied, La Ópera, El Aria, La Misa, La Sinfonía Coral, La Fantasía, El Réquiem, La Canción Popular.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Armonía y Contrapunto</a:t>
            </a:r>
            <a:endParaRPr lang="en-US" dirty="0"/>
          </a:p>
        </p:txBody>
      </p:sp>
      <p:pic>
        <p:nvPicPr>
          <p:cNvPr id="4" name="Picture 7" descr="Armoniaa4voces2"/>
          <p:cNvPicPr>
            <a:picLocks noChangeAspect="1" noChangeArrowheads="1"/>
          </p:cNvPicPr>
          <p:nvPr/>
        </p:nvPicPr>
        <p:blipFill>
          <a:blip r:embed="rId2" cstate="print"/>
          <a:srcRect t="16216"/>
          <a:stretch>
            <a:fillRect/>
          </a:stretch>
        </p:blipFill>
        <p:spPr bwMode="auto">
          <a:xfrm>
            <a:off x="152400" y="2057400"/>
            <a:ext cx="4611211" cy="2590800"/>
          </a:xfrm>
          <a:prstGeom prst="rect">
            <a:avLst/>
          </a:prstGeom>
          <a:noFill/>
        </p:spPr>
      </p:pic>
      <p:pic>
        <p:nvPicPr>
          <p:cNvPr id="6" name="Picture 11" descr="Contrapuntoa4vo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655" y="1600201"/>
            <a:ext cx="3952945" cy="3276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896</TotalTime>
  <Words>371</Words>
  <Application>Microsoft Office PowerPoint</Application>
  <PresentationFormat>Presentación en pantalla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Módulo</vt:lpstr>
      <vt:lpstr>“Taller para Elaboración de Arreglos Corales 2017”</vt:lpstr>
      <vt:lpstr>No es lo que te imaginás…</vt:lpstr>
      <vt:lpstr>Un cerebro que se ejercita…</vt:lpstr>
      <vt:lpstr>La Creatividad</vt:lpstr>
      <vt:lpstr>Presentación de PowerPoint</vt:lpstr>
      <vt:lpstr>El Proceso Creativo</vt:lpstr>
      <vt:lpstr>Formación General</vt:lpstr>
      <vt:lpstr>Formas Musicales</vt:lpstr>
      <vt:lpstr>Armonía y Contrapunto</vt:lpstr>
      <vt:lpstr>La Voz Humana – Niñ@s</vt:lpstr>
      <vt:lpstr>La Voz Humana - Adultos</vt:lpstr>
      <vt:lpstr>La Voz Humana - Comparativo</vt:lpstr>
      <vt:lpstr>Planificación del Arreglo</vt:lpstr>
      <vt:lpstr>Escritura del Arreglo</vt:lpstr>
      <vt:lpstr>“Las Vacaciones” Juego Vocal</vt:lpstr>
      <vt:lpstr>Expresiones chapinas</vt:lpstr>
      <vt:lpstr>LABORATORIO</vt:lpstr>
      <vt:lpstr>RECITAL CREATIVO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“Arreglos Corales para Coros Escolares”</dc:title>
  <dc:creator>Fernando Archila</dc:creator>
  <cp:lastModifiedBy>Fernando Archila</cp:lastModifiedBy>
  <cp:revision>10</cp:revision>
  <dcterms:created xsi:type="dcterms:W3CDTF">2014-11-01T19:02:19Z</dcterms:created>
  <dcterms:modified xsi:type="dcterms:W3CDTF">2017-01-24T20:51:38Z</dcterms:modified>
</cp:coreProperties>
</file>